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05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5" r:id="rId6"/>
  </p:sldMasterIdLst>
  <p:notesMasterIdLst>
    <p:notesMasterId r:id="rId53"/>
  </p:notesMasterIdLst>
  <p:handoutMasterIdLst>
    <p:handoutMasterId r:id="rId54"/>
  </p:handoutMasterIdLst>
  <p:sldIdLst>
    <p:sldId id="256" r:id="rId7"/>
    <p:sldId id="284" r:id="rId8"/>
    <p:sldId id="375" r:id="rId9"/>
    <p:sldId id="309" r:id="rId10"/>
    <p:sldId id="376" r:id="rId11"/>
    <p:sldId id="310" r:id="rId12"/>
    <p:sldId id="296" r:id="rId13"/>
    <p:sldId id="300" r:id="rId14"/>
    <p:sldId id="302" r:id="rId15"/>
    <p:sldId id="303" r:id="rId16"/>
    <p:sldId id="377" r:id="rId17"/>
    <p:sldId id="311" r:id="rId18"/>
    <p:sldId id="378" r:id="rId19"/>
    <p:sldId id="379" r:id="rId20"/>
    <p:sldId id="380" r:id="rId21"/>
    <p:sldId id="312" r:id="rId22"/>
    <p:sldId id="381" r:id="rId23"/>
    <p:sldId id="297" r:id="rId24"/>
    <p:sldId id="304" r:id="rId25"/>
    <p:sldId id="313" r:id="rId26"/>
    <p:sldId id="305" r:id="rId27"/>
    <p:sldId id="314" r:id="rId28"/>
    <p:sldId id="370" r:id="rId29"/>
    <p:sldId id="371" r:id="rId30"/>
    <p:sldId id="315" r:id="rId31"/>
    <p:sldId id="316" r:id="rId32"/>
    <p:sldId id="317" r:id="rId33"/>
    <p:sldId id="318" r:id="rId34"/>
    <p:sldId id="319" r:id="rId35"/>
    <p:sldId id="289" r:id="rId36"/>
    <p:sldId id="320" r:id="rId37"/>
    <p:sldId id="321" r:id="rId38"/>
    <p:sldId id="322" r:id="rId39"/>
    <p:sldId id="323" r:id="rId40"/>
    <p:sldId id="324" r:id="rId41"/>
    <p:sldId id="325" r:id="rId42"/>
    <p:sldId id="326" r:id="rId43"/>
    <p:sldId id="372" r:id="rId44"/>
    <p:sldId id="327" r:id="rId45"/>
    <p:sldId id="328" r:id="rId46"/>
    <p:sldId id="329" r:id="rId47"/>
    <p:sldId id="330" r:id="rId48"/>
    <p:sldId id="331" r:id="rId49"/>
    <p:sldId id="332" r:id="rId50"/>
    <p:sldId id="333" r:id="rId51"/>
    <p:sldId id="374" r:id="rId52"/>
  </p:sldIdLst>
  <p:sldSz cx="10969625" cy="6170613"/>
  <p:notesSz cx="6858000" cy="9144000"/>
  <p:custDataLst>
    <p:tags r:id="rId55"/>
  </p:custDataLst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Bosch Office Sans" pitchFamily="34" charset="0"/>
        <a:ea typeface="+mn-ea"/>
        <a:cs typeface="+mn-cs"/>
      </a:defRPr>
    </a:lvl1pPr>
    <a:lvl2pPr marL="411137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Bosch Office Sans" pitchFamily="34" charset="0"/>
        <a:ea typeface="+mn-ea"/>
        <a:cs typeface="+mn-cs"/>
      </a:defRPr>
    </a:lvl2pPr>
    <a:lvl3pPr marL="82227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Bosch Office Sans" pitchFamily="34" charset="0"/>
        <a:ea typeface="+mn-ea"/>
        <a:cs typeface="+mn-cs"/>
      </a:defRPr>
    </a:lvl3pPr>
    <a:lvl4pPr marL="1233411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Bosch Office Sans" pitchFamily="34" charset="0"/>
        <a:ea typeface="+mn-ea"/>
        <a:cs typeface="+mn-cs"/>
      </a:defRPr>
    </a:lvl4pPr>
    <a:lvl5pPr marL="1644549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Bosch Office Sans" pitchFamily="34" charset="0"/>
        <a:ea typeface="+mn-ea"/>
        <a:cs typeface="+mn-cs"/>
      </a:defRPr>
    </a:lvl5pPr>
    <a:lvl6pPr marL="2055686" algn="l" defTabSz="822275" rtl="0" eaLnBrk="1" latinLnBrk="0" hangingPunct="1">
      <a:defRPr kern="1200">
        <a:solidFill>
          <a:schemeClr val="tx1"/>
        </a:solidFill>
        <a:latin typeface="Bosch Office Sans" pitchFamily="34" charset="0"/>
        <a:ea typeface="+mn-ea"/>
        <a:cs typeface="+mn-cs"/>
      </a:defRPr>
    </a:lvl6pPr>
    <a:lvl7pPr marL="2466823" algn="l" defTabSz="822275" rtl="0" eaLnBrk="1" latinLnBrk="0" hangingPunct="1">
      <a:defRPr kern="1200">
        <a:solidFill>
          <a:schemeClr val="tx1"/>
        </a:solidFill>
        <a:latin typeface="Bosch Office Sans" pitchFamily="34" charset="0"/>
        <a:ea typeface="+mn-ea"/>
        <a:cs typeface="+mn-cs"/>
      </a:defRPr>
    </a:lvl7pPr>
    <a:lvl8pPr marL="2877960" algn="l" defTabSz="822275" rtl="0" eaLnBrk="1" latinLnBrk="0" hangingPunct="1">
      <a:defRPr kern="1200">
        <a:solidFill>
          <a:schemeClr val="tx1"/>
        </a:solidFill>
        <a:latin typeface="Bosch Office Sans" pitchFamily="34" charset="0"/>
        <a:ea typeface="+mn-ea"/>
        <a:cs typeface="+mn-cs"/>
      </a:defRPr>
    </a:lvl8pPr>
    <a:lvl9pPr marL="3289097" algn="l" defTabSz="822275" rtl="0" eaLnBrk="1" latinLnBrk="0" hangingPunct="1">
      <a:defRPr kern="1200">
        <a:solidFill>
          <a:schemeClr val="tx1"/>
        </a:solidFill>
        <a:latin typeface="Bosch Office Sans" pitchFamily="34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Abertura" id="{F04F3C65-5BEE-4B0E-A5C7-63FF2C99A335}">
          <p14:sldIdLst>
            <p14:sldId id="256"/>
          </p14:sldIdLst>
        </p14:section>
        <p14:section name="1. Estatística Descritiva" id="{C56AB0F3-FEC8-4DE8-9622-8F03A210FAF9}">
          <p14:sldIdLst>
            <p14:sldId id="284"/>
            <p14:sldId id="375"/>
            <p14:sldId id="309"/>
            <p14:sldId id="376"/>
            <p14:sldId id="310"/>
            <p14:sldId id="296"/>
            <p14:sldId id="300"/>
            <p14:sldId id="302"/>
            <p14:sldId id="303"/>
            <p14:sldId id="377"/>
            <p14:sldId id="311"/>
            <p14:sldId id="378"/>
            <p14:sldId id="379"/>
            <p14:sldId id="380"/>
            <p14:sldId id="312"/>
            <p14:sldId id="381"/>
            <p14:sldId id="297"/>
            <p14:sldId id="304"/>
            <p14:sldId id="313"/>
            <p14:sldId id="305"/>
            <p14:sldId id="314"/>
            <p14:sldId id="370"/>
            <p14:sldId id="371"/>
            <p14:sldId id="315"/>
            <p14:sldId id="316"/>
            <p14:sldId id="317"/>
            <p14:sldId id="318"/>
            <p14:sldId id="319"/>
          </p14:sldIdLst>
        </p14:section>
        <p14:section name="2. Probabilidade" id="{8B6B28C8-AF99-4E42-B2F6-C61A21E094AD}">
          <p14:sldIdLst>
            <p14:sldId id="289"/>
            <p14:sldId id="320"/>
            <p14:sldId id="321"/>
            <p14:sldId id="322"/>
            <p14:sldId id="323"/>
            <p14:sldId id="324"/>
            <p14:sldId id="325"/>
            <p14:sldId id="326"/>
            <p14:sldId id="372"/>
            <p14:sldId id="327"/>
            <p14:sldId id="328"/>
            <p14:sldId id="329"/>
            <p14:sldId id="330"/>
            <p14:sldId id="331"/>
            <p14:sldId id="332"/>
            <p14:sldId id="333"/>
            <p14:sldId id="374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25F6B"/>
    <a:srgbClr val="999F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Estilo Claro 2 - Ênfase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Estilo Médio 1 - Ênfas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585" autoAdjust="0"/>
    <p:restoredTop sz="95332" autoAdjust="0"/>
  </p:normalViewPr>
  <p:slideViewPr>
    <p:cSldViewPr snapToGrid="0">
      <p:cViewPr varScale="1">
        <p:scale>
          <a:sx n="102" d="100"/>
          <a:sy n="102" d="100"/>
        </p:scale>
        <p:origin x="86" y="1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6" d="100"/>
          <a:sy n="56" d="100"/>
        </p:scale>
        <p:origin x="2838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50" Type="http://schemas.openxmlformats.org/officeDocument/2006/relationships/slide" Target="slides/slide44.xml"/><Relationship Id="rId55" Type="http://schemas.openxmlformats.org/officeDocument/2006/relationships/tags" Target="tags/tag1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41" Type="http://schemas.openxmlformats.org/officeDocument/2006/relationships/slide" Target="slides/slide35.xml"/><Relationship Id="rId54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1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notesMaster" Target="notesMasters/notesMaster1.xml"/><Relationship Id="rId58" Type="http://schemas.openxmlformats.org/officeDocument/2006/relationships/theme" Target="theme/theme1.xml"/><Relationship Id="rId5" Type="http://schemas.openxmlformats.org/officeDocument/2006/relationships/customXml" Target="../customXml/item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viewProps" Target="viewProp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Relationship Id="rId4" Type="http://schemas.openxmlformats.org/officeDocument/2006/relationships/customXml" Target="../customXml/item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presProps" Target="presProps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361834-C7DC-4E5D-BCAF-22E334DB5C2E}" type="datetimeFigureOut">
              <a:rPr lang="en-US" smtClean="0"/>
              <a:t>6/2/2021</a:t>
            </a:fld>
            <a:endParaRPr lang="en-US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E1B6AA-9099-424C-B341-542CD308633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1061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07911F-CEAF-4F0B-98BD-EFB38C6572AA}" type="datetimeFigureOut">
              <a:rPr lang="de-DE" smtClean="0"/>
              <a:t>02.06.2021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2D48B2-9EB0-4B37-9B35-FC11E2EA535A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031539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2D48B2-9EB0-4B37-9B35-FC11E2EA535A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469451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No</a:t>
            </a:r>
            <a:r>
              <a:rPr lang="pt-BR" baseline="0" dirty="0" smtClean="0"/>
              <a:t> </a:t>
            </a:r>
            <a:r>
              <a:rPr lang="pt-BR" baseline="0" dirty="0" err="1" smtClean="0"/>
              <a:t>boxplot</a:t>
            </a:r>
            <a:r>
              <a:rPr lang="pt-BR" baseline="0" dirty="0" smtClean="0"/>
              <a:t> mostra que há uma tendência muito grande de puxar a média para baixo</a:t>
            </a: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2D48B2-9EB0-4B37-9B35-FC11E2EA535A}" type="slidenum">
              <a:rPr lang="de-DE" smtClean="0"/>
              <a:t>44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668529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tags" Target="../tags/tag49.xml"/><Relationship Id="rId7" Type="http://schemas.openxmlformats.org/officeDocument/2006/relationships/slideMaster" Target="../slideMasters/slideMaster1.xml"/><Relationship Id="rId12" Type="http://schemas.openxmlformats.org/officeDocument/2006/relationships/image" Target="../media/image4.png"/><Relationship Id="rId2" Type="http://schemas.openxmlformats.org/officeDocument/2006/relationships/tags" Target="../tags/tag48.xml"/><Relationship Id="rId1" Type="http://schemas.openxmlformats.org/officeDocument/2006/relationships/tags" Target="../tags/tag47.xml"/><Relationship Id="rId6" Type="http://schemas.openxmlformats.org/officeDocument/2006/relationships/tags" Target="../tags/tag52.xml"/><Relationship Id="rId11" Type="http://schemas.openxmlformats.org/officeDocument/2006/relationships/image" Target="../media/image8.png"/><Relationship Id="rId5" Type="http://schemas.openxmlformats.org/officeDocument/2006/relationships/tags" Target="../tags/tag51.xml"/><Relationship Id="rId10" Type="http://schemas.openxmlformats.org/officeDocument/2006/relationships/image" Target="../media/image1.png"/><Relationship Id="rId4" Type="http://schemas.openxmlformats.org/officeDocument/2006/relationships/tags" Target="../tags/tag50.xml"/><Relationship Id="rId9" Type="http://schemas.openxmlformats.org/officeDocument/2006/relationships/image" Target="../media/image7.png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tags" Target="../tags/tag55.xml"/><Relationship Id="rId7" Type="http://schemas.openxmlformats.org/officeDocument/2006/relationships/slideMaster" Target="../slideMasters/slideMaster1.xml"/><Relationship Id="rId12" Type="http://schemas.openxmlformats.org/officeDocument/2006/relationships/image" Target="../media/image4.png"/><Relationship Id="rId2" Type="http://schemas.openxmlformats.org/officeDocument/2006/relationships/tags" Target="../tags/tag54.xml"/><Relationship Id="rId1" Type="http://schemas.openxmlformats.org/officeDocument/2006/relationships/tags" Target="../tags/tag53.xml"/><Relationship Id="rId6" Type="http://schemas.openxmlformats.org/officeDocument/2006/relationships/tags" Target="../tags/tag58.xml"/><Relationship Id="rId11" Type="http://schemas.openxmlformats.org/officeDocument/2006/relationships/image" Target="../media/image8.png"/><Relationship Id="rId5" Type="http://schemas.openxmlformats.org/officeDocument/2006/relationships/tags" Target="../tags/tag57.xml"/><Relationship Id="rId10" Type="http://schemas.openxmlformats.org/officeDocument/2006/relationships/image" Target="../media/image1.png"/><Relationship Id="rId4" Type="http://schemas.openxmlformats.org/officeDocument/2006/relationships/tags" Target="../tags/tag56.xml"/><Relationship Id="rId9" Type="http://schemas.openxmlformats.org/officeDocument/2006/relationships/image" Target="../media/image7.png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tags" Target="../tags/tag61.xml"/><Relationship Id="rId7" Type="http://schemas.openxmlformats.org/officeDocument/2006/relationships/slideMaster" Target="../slideMasters/slideMaster1.xml"/><Relationship Id="rId12" Type="http://schemas.openxmlformats.org/officeDocument/2006/relationships/image" Target="../media/image4.png"/><Relationship Id="rId2" Type="http://schemas.openxmlformats.org/officeDocument/2006/relationships/tags" Target="../tags/tag60.xml"/><Relationship Id="rId1" Type="http://schemas.openxmlformats.org/officeDocument/2006/relationships/tags" Target="../tags/tag59.xml"/><Relationship Id="rId6" Type="http://schemas.openxmlformats.org/officeDocument/2006/relationships/tags" Target="../tags/tag64.xml"/><Relationship Id="rId11" Type="http://schemas.openxmlformats.org/officeDocument/2006/relationships/image" Target="../media/image8.png"/><Relationship Id="rId5" Type="http://schemas.openxmlformats.org/officeDocument/2006/relationships/tags" Target="../tags/tag63.xml"/><Relationship Id="rId10" Type="http://schemas.openxmlformats.org/officeDocument/2006/relationships/image" Target="../media/image1.png"/><Relationship Id="rId4" Type="http://schemas.openxmlformats.org/officeDocument/2006/relationships/tags" Target="../tags/tag62.xml"/><Relationship Id="rId9" Type="http://schemas.openxmlformats.org/officeDocument/2006/relationships/image" Target="../media/image7.png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tags" Target="../tags/tag67.xml"/><Relationship Id="rId7" Type="http://schemas.openxmlformats.org/officeDocument/2006/relationships/slideMaster" Target="../slideMasters/slideMaster1.xml"/><Relationship Id="rId12" Type="http://schemas.openxmlformats.org/officeDocument/2006/relationships/image" Target="../media/image4.png"/><Relationship Id="rId2" Type="http://schemas.openxmlformats.org/officeDocument/2006/relationships/tags" Target="../tags/tag66.xml"/><Relationship Id="rId1" Type="http://schemas.openxmlformats.org/officeDocument/2006/relationships/tags" Target="../tags/tag65.xml"/><Relationship Id="rId6" Type="http://schemas.openxmlformats.org/officeDocument/2006/relationships/tags" Target="../tags/tag70.xml"/><Relationship Id="rId11" Type="http://schemas.openxmlformats.org/officeDocument/2006/relationships/image" Target="../media/image8.png"/><Relationship Id="rId5" Type="http://schemas.openxmlformats.org/officeDocument/2006/relationships/tags" Target="../tags/tag69.xml"/><Relationship Id="rId10" Type="http://schemas.openxmlformats.org/officeDocument/2006/relationships/image" Target="../media/image1.png"/><Relationship Id="rId4" Type="http://schemas.openxmlformats.org/officeDocument/2006/relationships/tags" Target="../tags/tag68.xml"/><Relationship Id="rId9" Type="http://schemas.openxmlformats.org/officeDocument/2006/relationships/image" Target="../media/image7.pn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tags" Target="../tags/tag73.xml"/><Relationship Id="rId7" Type="http://schemas.openxmlformats.org/officeDocument/2006/relationships/slideMaster" Target="../slideMasters/slideMaster1.xml"/><Relationship Id="rId12" Type="http://schemas.openxmlformats.org/officeDocument/2006/relationships/image" Target="../media/image4.png"/><Relationship Id="rId2" Type="http://schemas.openxmlformats.org/officeDocument/2006/relationships/tags" Target="../tags/tag72.xml"/><Relationship Id="rId1" Type="http://schemas.openxmlformats.org/officeDocument/2006/relationships/tags" Target="../tags/tag71.xml"/><Relationship Id="rId6" Type="http://schemas.openxmlformats.org/officeDocument/2006/relationships/tags" Target="../tags/tag76.xml"/><Relationship Id="rId11" Type="http://schemas.openxmlformats.org/officeDocument/2006/relationships/image" Target="../media/image8.png"/><Relationship Id="rId5" Type="http://schemas.openxmlformats.org/officeDocument/2006/relationships/tags" Target="../tags/tag75.xml"/><Relationship Id="rId10" Type="http://schemas.openxmlformats.org/officeDocument/2006/relationships/image" Target="../media/image1.png"/><Relationship Id="rId4" Type="http://schemas.openxmlformats.org/officeDocument/2006/relationships/tags" Target="../tags/tag74.xml"/><Relationship Id="rId9" Type="http://schemas.openxmlformats.org/officeDocument/2006/relationships/image" Target="../media/image7.png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tags" Target="../tags/tag79.xml"/><Relationship Id="rId7" Type="http://schemas.openxmlformats.org/officeDocument/2006/relationships/slideMaster" Target="../slideMasters/slideMaster1.xml"/><Relationship Id="rId12" Type="http://schemas.openxmlformats.org/officeDocument/2006/relationships/image" Target="../media/image4.png"/><Relationship Id="rId2" Type="http://schemas.openxmlformats.org/officeDocument/2006/relationships/tags" Target="../tags/tag78.xml"/><Relationship Id="rId1" Type="http://schemas.openxmlformats.org/officeDocument/2006/relationships/tags" Target="../tags/tag77.xml"/><Relationship Id="rId6" Type="http://schemas.openxmlformats.org/officeDocument/2006/relationships/tags" Target="../tags/tag82.xml"/><Relationship Id="rId11" Type="http://schemas.openxmlformats.org/officeDocument/2006/relationships/image" Target="../media/image8.png"/><Relationship Id="rId5" Type="http://schemas.openxmlformats.org/officeDocument/2006/relationships/tags" Target="../tags/tag81.xml"/><Relationship Id="rId10" Type="http://schemas.openxmlformats.org/officeDocument/2006/relationships/image" Target="../media/image1.png"/><Relationship Id="rId4" Type="http://schemas.openxmlformats.org/officeDocument/2006/relationships/tags" Target="../tags/tag80.xml"/><Relationship Id="rId9" Type="http://schemas.openxmlformats.org/officeDocument/2006/relationships/image" Target="../media/image7.png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tags" Target="../tags/tag85.xml"/><Relationship Id="rId7" Type="http://schemas.openxmlformats.org/officeDocument/2006/relationships/slideMaster" Target="../slideMasters/slideMaster1.xml"/><Relationship Id="rId12" Type="http://schemas.openxmlformats.org/officeDocument/2006/relationships/image" Target="../media/image4.png"/><Relationship Id="rId2" Type="http://schemas.openxmlformats.org/officeDocument/2006/relationships/tags" Target="../tags/tag84.xml"/><Relationship Id="rId1" Type="http://schemas.openxmlformats.org/officeDocument/2006/relationships/tags" Target="../tags/tag83.xml"/><Relationship Id="rId6" Type="http://schemas.openxmlformats.org/officeDocument/2006/relationships/tags" Target="../tags/tag88.xml"/><Relationship Id="rId11" Type="http://schemas.openxmlformats.org/officeDocument/2006/relationships/image" Target="../media/image8.png"/><Relationship Id="rId5" Type="http://schemas.openxmlformats.org/officeDocument/2006/relationships/tags" Target="../tags/tag87.xml"/><Relationship Id="rId10" Type="http://schemas.openxmlformats.org/officeDocument/2006/relationships/image" Target="../media/image1.png"/><Relationship Id="rId4" Type="http://schemas.openxmlformats.org/officeDocument/2006/relationships/tags" Target="../tags/tag86.xml"/><Relationship Id="rId9" Type="http://schemas.openxmlformats.org/officeDocument/2006/relationships/image" Target="../media/image7.png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tags" Target="../tags/tag91.xml"/><Relationship Id="rId7" Type="http://schemas.openxmlformats.org/officeDocument/2006/relationships/slideMaster" Target="../slideMasters/slideMaster1.xml"/><Relationship Id="rId12" Type="http://schemas.openxmlformats.org/officeDocument/2006/relationships/image" Target="../media/image4.png"/><Relationship Id="rId2" Type="http://schemas.openxmlformats.org/officeDocument/2006/relationships/tags" Target="../tags/tag90.xml"/><Relationship Id="rId1" Type="http://schemas.openxmlformats.org/officeDocument/2006/relationships/tags" Target="../tags/tag89.xml"/><Relationship Id="rId6" Type="http://schemas.openxmlformats.org/officeDocument/2006/relationships/tags" Target="../tags/tag94.xml"/><Relationship Id="rId11" Type="http://schemas.openxmlformats.org/officeDocument/2006/relationships/image" Target="../media/image8.png"/><Relationship Id="rId5" Type="http://schemas.openxmlformats.org/officeDocument/2006/relationships/tags" Target="../tags/tag93.xml"/><Relationship Id="rId10" Type="http://schemas.openxmlformats.org/officeDocument/2006/relationships/image" Target="../media/image1.png"/><Relationship Id="rId4" Type="http://schemas.openxmlformats.org/officeDocument/2006/relationships/tags" Target="../tags/tag92.xml"/><Relationship Id="rId9" Type="http://schemas.openxmlformats.org/officeDocument/2006/relationships/image" Target="../media/image7.png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tags" Target="../tags/tag97.xml"/><Relationship Id="rId7" Type="http://schemas.openxmlformats.org/officeDocument/2006/relationships/image" Target="../media/image1.png"/><Relationship Id="rId2" Type="http://schemas.openxmlformats.org/officeDocument/2006/relationships/tags" Target="../tags/tag96.xml"/><Relationship Id="rId1" Type="http://schemas.openxmlformats.org/officeDocument/2006/relationships/tags" Target="../tags/tag95.xml"/><Relationship Id="rId6" Type="http://schemas.openxmlformats.org/officeDocument/2006/relationships/image" Target="../media/image3.png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98.xml"/><Relationship Id="rId9" Type="http://schemas.openxmlformats.org/officeDocument/2006/relationships/image" Target="../media/image4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00.xml"/><Relationship Id="rId1" Type="http://schemas.openxmlformats.org/officeDocument/2006/relationships/tags" Target="../tags/tag99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02.xml"/><Relationship Id="rId1" Type="http://schemas.openxmlformats.org/officeDocument/2006/relationships/tags" Target="../tags/tag101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9.png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ags" Target="../tags/tag8.xml"/><Relationship Id="rId7" Type="http://schemas.openxmlformats.org/officeDocument/2006/relationships/slideMaster" Target="../slideMasters/slideMaster1.xml"/><Relationship Id="rId12" Type="http://schemas.openxmlformats.org/officeDocument/2006/relationships/image" Target="../media/image5.png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tags" Target="../tags/tag11.xml"/><Relationship Id="rId11" Type="http://schemas.openxmlformats.org/officeDocument/2006/relationships/image" Target="../media/image4.png"/><Relationship Id="rId5" Type="http://schemas.openxmlformats.org/officeDocument/2006/relationships/tags" Target="../tags/tag10.xml"/><Relationship Id="rId10" Type="http://schemas.openxmlformats.org/officeDocument/2006/relationships/image" Target="../media/image2.png"/><Relationship Id="rId4" Type="http://schemas.openxmlformats.org/officeDocument/2006/relationships/tags" Target="../tags/tag9.xml"/><Relationship Id="rId9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tags" Target="../tags/tag14.xml"/><Relationship Id="rId7" Type="http://schemas.openxmlformats.org/officeDocument/2006/relationships/image" Target="../media/image2.png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image" Target="../media/image1.png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15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tags" Target="../tags/tag18.xml"/><Relationship Id="rId7" Type="http://schemas.openxmlformats.org/officeDocument/2006/relationships/image" Target="../media/image6.png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20.xml"/><Relationship Id="rId10" Type="http://schemas.openxmlformats.org/officeDocument/2006/relationships/image" Target="../media/image4.png"/><Relationship Id="rId4" Type="http://schemas.openxmlformats.org/officeDocument/2006/relationships/tags" Target="../tags/tag19.xml"/><Relationship Id="rId9" Type="http://schemas.openxmlformats.org/officeDocument/2006/relationships/image" Target="../media/image1.pn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tags" Target="../tags/tag23.xml"/><Relationship Id="rId7" Type="http://schemas.openxmlformats.org/officeDocument/2006/relationships/image" Target="../media/image6.png"/><Relationship Id="rId2" Type="http://schemas.openxmlformats.org/officeDocument/2006/relationships/tags" Target="../tags/tag22.xml"/><Relationship Id="rId1" Type="http://schemas.openxmlformats.org/officeDocument/2006/relationships/tags" Target="../tags/tag21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25.xml"/><Relationship Id="rId10" Type="http://schemas.openxmlformats.org/officeDocument/2006/relationships/image" Target="../media/image4.png"/><Relationship Id="rId4" Type="http://schemas.openxmlformats.org/officeDocument/2006/relationships/tags" Target="../tags/tag24.xml"/><Relationship Id="rId9" Type="http://schemas.openxmlformats.org/officeDocument/2006/relationships/image" Target="../media/image1.png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tags" Target="../tags/tag28.xml"/><Relationship Id="rId7" Type="http://schemas.openxmlformats.org/officeDocument/2006/relationships/slideMaster" Target="../slideMasters/slideMaster1.xml"/><Relationship Id="rId12" Type="http://schemas.openxmlformats.org/officeDocument/2006/relationships/image" Target="../media/image4.png"/><Relationship Id="rId2" Type="http://schemas.openxmlformats.org/officeDocument/2006/relationships/tags" Target="../tags/tag27.xml"/><Relationship Id="rId1" Type="http://schemas.openxmlformats.org/officeDocument/2006/relationships/tags" Target="../tags/tag26.xml"/><Relationship Id="rId6" Type="http://schemas.openxmlformats.org/officeDocument/2006/relationships/tags" Target="../tags/tag31.xml"/><Relationship Id="rId11" Type="http://schemas.openxmlformats.org/officeDocument/2006/relationships/image" Target="../media/image8.png"/><Relationship Id="rId5" Type="http://schemas.openxmlformats.org/officeDocument/2006/relationships/tags" Target="../tags/tag30.xml"/><Relationship Id="rId10" Type="http://schemas.openxmlformats.org/officeDocument/2006/relationships/image" Target="../media/image1.png"/><Relationship Id="rId4" Type="http://schemas.openxmlformats.org/officeDocument/2006/relationships/tags" Target="../tags/tag29.xml"/><Relationship Id="rId9" Type="http://schemas.openxmlformats.org/officeDocument/2006/relationships/image" Target="../media/image7.png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tags" Target="../tags/tag34.xml"/><Relationship Id="rId7" Type="http://schemas.openxmlformats.org/officeDocument/2006/relationships/slideMaster" Target="../slideMasters/slideMaster1.xml"/><Relationship Id="rId12" Type="http://schemas.openxmlformats.org/officeDocument/2006/relationships/image" Target="../media/image4.png"/><Relationship Id="rId2" Type="http://schemas.openxmlformats.org/officeDocument/2006/relationships/tags" Target="../tags/tag33.xml"/><Relationship Id="rId1" Type="http://schemas.openxmlformats.org/officeDocument/2006/relationships/tags" Target="../tags/tag32.xml"/><Relationship Id="rId6" Type="http://schemas.openxmlformats.org/officeDocument/2006/relationships/tags" Target="../tags/tag37.xml"/><Relationship Id="rId11" Type="http://schemas.openxmlformats.org/officeDocument/2006/relationships/image" Target="../media/image8.png"/><Relationship Id="rId5" Type="http://schemas.openxmlformats.org/officeDocument/2006/relationships/tags" Target="../tags/tag36.xml"/><Relationship Id="rId10" Type="http://schemas.openxmlformats.org/officeDocument/2006/relationships/image" Target="../media/image1.png"/><Relationship Id="rId4" Type="http://schemas.openxmlformats.org/officeDocument/2006/relationships/tags" Target="../tags/tag35.xml"/><Relationship Id="rId9" Type="http://schemas.openxmlformats.org/officeDocument/2006/relationships/image" Target="../media/image7.png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tags" Target="../tags/tag45.xml"/><Relationship Id="rId13" Type="http://schemas.openxmlformats.org/officeDocument/2006/relationships/image" Target="../media/image1.png"/><Relationship Id="rId3" Type="http://schemas.openxmlformats.org/officeDocument/2006/relationships/tags" Target="../tags/tag40.xml"/><Relationship Id="rId7" Type="http://schemas.openxmlformats.org/officeDocument/2006/relationships/tags" Target="../tags/tag44.xml"/><Relationship Id="rId12" Type="http://schemas.openxmlformats.org/officeDocument/2006/relationships/image" Target="../media/image7.png"/><Relationship Id="rId2" Type="http://schemas.openxmlformats.org/officeDocument/2006/relationships/tags" Target="../tags/tag39.xml"/><Relationship Id="rId1" Type="http://schemas.openxmlformats.org/officeDocument/2006/relationships/tags" Target="../tags/tag38.xml"/><Relationship Id="rId6" Type="http://schemas.openxmlformats.org/officeDocument/2006/relationships/tags" Target="../tags/tag43.xml"/><Relationship Id="rId11" Type="http://schemas.openxmlformats.org/officeDocument/2006/relationships/image" Target="../media/image6.png"/><Relationship Id="rId5" Type="http://schemas.openxmlformats.org/officeDocument/2006/relationships/tags" Target="../tags/tag42.xml"/><Relationship Id="rId15" Type="http://schemas.openxmlformats.org/officeDocument/2006/relationships/image" Target="../media/image4.png"/><Relationship Id="rId10" Type="http://schemas.openxmlformats.org/officeDocument/2006/relationships/slideMaster" Target="../slideMasters/slideMaster1.xml"/><Relationship Id="rId4" Type="http://schemas.openxmlformats.org/officeDocument/2006/relationships/tags" Target="../tags/tag41.xml"/><Relationship Id="rId9" Type="http://schemas.openxmlformats.org/officeDocument/2006/relationships/tags" Target="../tags/tag46.xml"/><Relationship Id="rId14" Type="http://schemas.openxmlformats.org/officeDocument/2006/relationships/image" Target="../media/image8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4" descr="logo1_d2.png">
            <a:extLst>
              <a:ext uri="{FF2B5EF4-FFF2-40B4-BE49-F238E27FC236}">
                <a16:creationId xmlns:a16="http://schemas.microsoft.com/office/drawing/2014/main" id="{173BBCFB-9404-4FBA-9EEC-E8008B6044A2}"/>
              </a:ext>
            </a:extLst>
          </p:cNvPr>
          <p:cNvPicPr>
            <a:picLocks noSelect="1"/>
          </p:cNvPicPr>
          <p:nvPr>
            <p:custDataLst>
              <p:tags r:id="rId1"/>
            </p:custDataLst>
          </p:nvPr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9600" y="5464811"/>
            <a:ext cx="1094400" cy="575309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10" name="Grafik 3" descr="right_d2.png">
            <a:extLst>
              <a:ext uri="{FF2B5EF4-FFF2-40B4-BE49-F238E27FC236}">
                <a16:creationId xmlns:a16="http://schemas.microsoft.com/office/drawing/2014/main" id="{649683E7-5D3C-46E0-92A4-661F3C29C858}"/>
              </a:ext>
            </a:extLst>
          </p:cNvPr>
          <p:cNvPicPr>
            <a:picLocks noSelect="1"/>
          </p:cNvPicPr>
          <p:nvPr>
            <p:custDataLst>
              <p:tags r:id="rId2"/>
            </p:custDataLst>
          </p:nvPr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0940" y="2"/>
            <a:ext cx="129600" cy="6170929"/>
          </a:xfrm>
          <a:prstGeom prst="rect">
            <a:avLst/>
          </a:prstGeom>
          <a:ln w="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065410766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162">
          <p15:clr>
            <a:srgbClr val="FBAE40"/>
          </p15:clr>
        </p15:guide>
        <p15:guide id="2" pos="6384">
          <p15:clr>
            <a:srgbClr val="FBAE40"/>
          </p15:clr>
        </p15:guide>
        <p15:guide id="3" orient="horz" pos="162">
          <p15:clr>
            <a:srgbClr val="FBAE40"/>
          </p15:clr>
        </p15:guide>
        <p15:guide id="4" orient="horz" pos="3443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vertical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hapter_titleonly">
            <a:extLst>
              <a:ext uri="{FF2B5EF4-FFF2-40B4-BE49-F238E27FC236}">
                <a16:creationId xmlns:a16="http://schemas.microsoft.com/office/drawing/2014/main" id="{E29BFEC5-7639-4AE9-A818-5EB7EC3C9C5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59200" y="259200"/>
            <a:ext cx="10450800" cy="388800"/>
          </a:xfrm>
        </p:spPr>
        <p:txBody>
          <a:bodyPr/>
          <a:lstStyle>
            <a:lvl1pPr marL="0" indent="0">
              <a:lnSpc>
                <a:spcPct val="89000"/>
              </a:lnSpc>
              <a:spcBef>
                <a:spcPts val="0"/>
              </a:spcBef>
              <a:buNone/>
              <a:defRPr sz="2800" kern="0" baseline="0">
                <a:solidFill>
                  <a:schemeClr val="tx1"/>
                </a:solidFill>
              </a:defRPr>
            </a:lvl1pPr>
            <a:lvl2pPr marL="233983" indent="0">
              <a:buNone/>
              <a:defRPr sz="2800"/>
            </a:lvl2pPr>
            <a:lvl3pPr marL="525562" indent="0">
              <a:buNone/>
              <a:defRPr sz="2800"/>
            </a:lvl3pPr>
            <a:lvl4pPr marL="748745" indent="0">
              <a:buNone/>
              <a:defRPr sz="2800"/>
            </a:lvl4pPr>
            <a:lvl5pPr marL="748745" indent="0">
              <a:buNone/>
              <a:defRPr sz="2800"/>
            </a:lvl5pPr>
          </a:lstStyle>
          <a:p>
            <a:pPr lvl="0"/>
            <a:r>
              <a:rPr lang="en-US"/>
              <a:t>Add Chapter Title</a:t>
            </a:r>
            <a:endParaRPr lang="de-DE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5E99B80D-00FD-40C8-B929-FA71A2E035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200" y="648000"/>
            <a:ext cx="10450800" cy="388800"/>
          </a:xfrm>
        </p:spPr>
        <p:txBody>
          <a:bodyPr/>
          <a:lstStyle>
            <a:lvl1pPr>
              <a:defRPr kern="1200" baseline="0"/>
            </a:lvl1pPr>
          </a:lstStyle>
          <a:p>
            <a:r>
              <a:rPr lang="de-DE"/>
              <a:t>Add Slide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259200" y="1296000"/>
            <a:ext cx="4860000" cy="41688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Add Text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853600" y="1295999"/>
            <a:ext cx="4860000" cy="41688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Add Text 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266700" y="5628640"/>
            <a:ext cx="288290" cy="410210"/>
          </a:xfrm>
        </p:spPr>
        <p:txBody>
          <a:bodyPr/>
          <a:lstStyle>
            <a:lvl1pPr>
              <a:defRPr kern="0" baseline="0">
                <a:solidFill>
                  <a:srgbClr val="999FA6"/>
                </a:solidFill>
              </a:defRPr>
            </a:lvl1pPr>
          </a:lstStyle>
          <a:p>
            <a:fld id="{31F1B6B1-5441-4B36-8013-AAEDCD6C7A8D}" type="slidenum">
              <a:rPr lang="en-US" smtClean="0"/>
              <a:t>‹nº›</a:t>
            </a:fld>
            <a:endParaRPr lang="en-US"/>
          </a:p>
        </p:txBody>
      </p:sp>
      <p:pic>
        <p:nvPicPr>
          <p:cNvPr id="29" name="Grafik 3" descr="bottom_d2_169.png">
            <a:extLst>
              <a:ext uri="{FF2B5EF4-FFF2-40B4-BE49-F238E27FC236}">
                <a16:creationId xmlns:a16="http://schemas.microsoft.com/office/drawing/2014/main" id="{2646ABA5-1E42-496E-B88F-BEBEC4B2C7B6}"/>
              </a:ext>
            </a:extLst>
          </p:cNvPr>
          <p:cNvPicPr>
            <a:picLocks noSelect="1"/>
          </p:cNvPicPr>
          <p:nvPr>
            <p:custDataLst>
              <p:tags r:id="rId1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41389"/>
            <a:ext cx="10970260" cy="129540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30" name="Grafik 29" descr="logo2_d2.png">
            <a:extLst>
              <a:ext uri="{FF2B5EF4-FFF2-40B4-BE49-F238E27FC236}">
                <a16:creationId xmlns:a16="http://schemas.microsoft.com/office/drawing/2014/main" id="{BA9AAC15-C2E5-4D68-B499-7D3FC8760D94}"/>
              </a:ext>
            </a:extLst>
          </p:cNvPr>
          <p:cNvPicPr>
            <a:picLocks noSelect="1"/>
          </p:cNvPicPr>
          <p:nvPr>
            <p:custDataLst>
              <p:tags r:id="rId2"/>
            </p:custDataLst>
          </p:nvPr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22613"/>
            <a:ext cx="135936" cy="648000"/>
          </a:xfrm>
          <a:prstGeom prst="rect">
            <a:avLst/>
          </a:prstGeom>
        </p:spPr>
      </p:pic>
      <p:sp>
        <p:nvSpPr>
          <p:cNvPr id="12" name="Rectangle7">
            <a:extLst>
              <a:ext uri="{FF2B5EF4-FFF2-40B4-BE49-F238E27FC236}">
                <a16:creationId xmlns:a16="http://schemas.microsoft.com/office/drawing/2014/main" id="{0193DB20-8E77-4A05-AA77-554F32E8990F}"/>
              </a:ext>
            </a:extLst>
          </p:cNvPr>
          <p:cNvSpPr>
            <a:spLocks/>
          </p:cNvSpPr>
          <p:nvPr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GB" sz="550" b="0" i="0" u="none" strike="noStrike" kern="0" baseline="0">
                <a:solidFill>
                  <a:srgbClr val="000000"/>
                </a:solidFill>
                <a:latin typeface="+mn-lt"/>
              </a:rPr>
              <a:t> </a:t>
            </a:r>
          </a:p>
        </p:txBody>
      </p:sp>
      <p:pic>
        <p:nvPicPr>
          <p:cNvPr id="14" name="Grafik 4" descr="logo1_d2.png">
            <a:extLst>
              <a:ext uri="{FF2B5EF4-FFF2-40B4-BE49-F238E27FC236}">
                <a16:creationId xmlns:a16="http://schemas.microsoft.com/office/drawing/2014/main" id="{AD1AA2B6-6C2F-4A14-9E4C-FB86A10EF6B2}"/>
              </a:ext>
            </a:extLst>
          </p:cNvPr>
          <p:cNvPicPr>
            <a:picLocks noSelect="1"/>
          </p:cNvPicPr>
          <p:nvPr>
            <p:custDataLst>
              <p:tags r:id="rId3"/>
            </p:custDataLst>
          </p:nvPr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9600" y="5464811"/>
            <a:ext cx="1094400" cy="575309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11" name="Grafik 3" descr="bottom_d2_169.png">
            <a:extLst>
              <a:ext uri="{FF2B5EF4-FFF2-40B4-BE49-F238E27FC236}">
                <a16:creationId xmlns:a16="http://schemas.microsoft.com/office/drawing/2014/main" id="{2646ABA5-1E42-496E-B88F-BEBEC4B2C7B6}"/>
              </a:ext>
            </a:extLst>
          </p:cNvPr>
          <p:cNvPicPr>
            <a:picLocks noSelect="1"/>
          </p:cNvPicPr>
          <p:nvPr>
            <p:custDataLst>
              <p:tags r:id="rId4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41389"/>
            <a:ext cx="10970260" cy="129540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15" name="Grafik 29" descr="logo2_d2.png">
            <a:extLst>
              <a:ext uri="{FF2B5EF4-FFF2-40B4-BE49-F238E27FC236}">
                <a16:creationId xmlns:a16="http://schemas.microsoft.com/office/drawing/2014/main" id="{BA9AAC15-C2E5-4D68-B499-7D3FC8760D94}"/>
              </a:ext>
            </a:extLst>
          </p:cNvPr>
          <p:cNvPicPr>
            <a:picLocks noSelect="1"/>
          </p:cNvPicPr>
          <p:nvPr>
            <p:custDataLst>
              <p:tags r:id="rId5"/>
            </p:custDataLst>
          </p:nvPr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22613"/>
            <a:ext cx="135941" cy="648000"/>
          </a:xfrm>
          <a:prstGeom prst="rect">
            <a:avLst/>
          </a:prstGeom>
        </p:spPr>
      </p:pic>
      <p:sp>
        <p:nvSpPr>
          <p:cNvPr id="16" name="Rectangle7">
            <a:extLst>
              <a:ext uri="{FF2B5EF4-FFF2-40B4-BE49-F238E27FC236}">
                <a16:creationId xmlns:a16="http://schemas.microsoft.com/office/drawing/2014/main" id="{0193DB20-8E77-4A05-AA77-554F32E8990F}"/>
              </a:ext>
            </a:extLst>
          </p:cNvPr>
          <p:cNvSpPr>
            <a:spLocks/>
          </p:cNvSpPr>
          <p:nvPr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GB" sz="550" b="0" i="0" u="none" strike="noStrike" kern="0" baseline="0">
                <a:solidFill>
                  <a:srgbClr val="000000"/>
                </a:solidFill>
                <a:latin typeface="+mn-lt"/>
              </a:rPr>
              <a:t> </a:t>
            </a:r>
          </a:p>
        </p:txBody>
      </p:sp>
      <p:pic>
        <p:nvPicPr>
          <p:cNvPr id="18" name="Grafik 4" descr="logo1_d2.png">
            <a:extLst>
              <a:ext uri="{FF2B5EF4-FFF2-40B4-BE49-F238E27FC236}">
                <a16:creationId xmlns:a16="http://schemas.microsoft.com/office/drawing/2014/main" id="{AD1AA2B6-6C2F-4A14-9E4C-FB86A10EF6B2}"/>
              </a:ext>
            </a:extLst>
          </p:cNvPr>
          <p:cNvPicPr>
            <a:picLocks noSelect="1"/>
          </p:cNvPicPr>
          <p:nvPr>
            <p:custDataLst>
              <p:tags r:id="rId6"/>
            </p:custDataLst>
          </p:nvPr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8680" y="5464811"/>
            <a:ext cx="1094740" cy="575309"/>
          </a:xfrm>
          <a:prstGeom prst="rect">
            <a:avLst/>
          </a:prstGeom>
          <a:ln w="0">
            <a:noFill/>
          </a:ln>
          <a:effectLst/>
        </p:spPr>
      </p:pic>
      <p:sp>
        <p:nvSpPr>
          <p:cNvPr id="19" name="sax_Navi" hidden="1">
            <a:extLst>
              <a:ext uri="{FF2B5EF4-FFF2-40B4-BE49-F238E27FC236}">
                <a16:creationId xmlns:a16="http://schemas.microsoft.com/office/drawing/2014/main" id="{EE1CD1D2-A269-4D17-9345-B883DA4F9778}"/>
              </a:ext>
            </a:extLst>
          </p:cNvPr>
          <p:cNvSpPr txBox="1"/>
          <p:nvPr/>
        </p:nvSpPr>
        <p:spPr>
          <a:xfrm>
            <a:off x="259200" y="1296000"/>
            <a:ext cx="2120400" cy="4168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>
            <a:noAutofit/>
          </a:bodyPr>
          <a:lstStyle/>
          <a:p>
            <a:pPr marR="0" defTabSz="914400" eaLnBrk="1" fontAlgn="auto" latinLnBrk="0" hangingPunct="1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20" name="sax_Navi_Eintrag" hidden="1">
            <a:extLst>
              <a:ext uri="{FF2B5EF4-FFF2-40B4-BE49-F238E27FC236}">
                <a16:creationId xmlns:a16="http://schemas.microsoft.com/office/drawing/2014/main" id="{ECB7F7D6-AB77-4B5A-81FB-07661EA75249}"/>
              </a:ext>
            </a:extLst>
          </p:cNvPr>
          <p:cNvSpPr txBox="1"/>
          <p:nvPr/>
        </p:nvSpPr>
        <p:spPr>
          <a:xfrm>
            <a:off x="342000" y="1296000"/>
            <a:ext cx="1994400" cy="212400"/>
          </a:xfrm>
          <a:prstGeom prst="rect">
            <a:avLst/>
          </a:prstGeom>
          <a:solidFill>
            <a:schemeClr val="bg1">
              <a:alpha val="99000"/>
            </a:schemeClr>
          </a:solidFill>
          <a:ln>
            <a:noFill/>
            <a:prstDash val="lgDash"/>
          </a:ln>
          <a:effectLst/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21" name="sax_Navi_Eintrag" hidden="1">
            <a:extLst>
              <a:ext uri="{FF2B5EF4-FFF2-40B4-BE49-F238E27FC236}">
                <a16:creationId xmlns:a16="http://schemas.microsoft.com/office/drawing/2014/main" id="{CD87E362-13C5-485A-A39C-4E159774DC9A}"/>
              </a:ext>
            </a:extLst>
          </p:cNvPr>
          <p:cNvSpPr txBox="1"/>
          <p:nvPr/>
        </p:nvSpPr>
        <p:spPr>
          <a:xfrm>
            <a:off x="342000" y="15084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22" name="sax_Navi_Eintrag" hidden="1">
            <a:extLst>
              <a:ext uri="{FF2B5EF4-FFF2-40B4-BE49-F238E27FC236}">
                <a16:creationId xmlns:a16="http://schemas.microsoft.com/office/drawing/2014/main" id="{3D48A9AE-B194-4C3E-9A83-FE96255DA2DE}"/>
              </a:ext>
            </a:extLst>
          </p:cNvPr>
          <p:cNvSpPr txBox="1"/>
          <p:nvPr/>
        </p:nvSpPr>
        <p:spPr>
          <a:xfrm>
            <a:off x="342000" y="17208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23" name="sax_Navi_Eintrag" hidden="1">
            <a:extLst>
              <a:ext uri="{FF2B5EF4-FFF2-40B4-BE49-F238E27FC236}">
                <a16:creationId xmlns:a16="http://schemas.microsoft.com/office/drawing/2014/main" id="{F3DD377F-779F-493A-BB24-6DE8FA1B576D}"/>
              </a:ext>
            </a:extLst>
          </p:cNvPr>
          <p:cNvSpPr txBox="1"/>
          <p:nvPr/>
        </p:nvSpPr>
        <p:spPr>
          <a:xfrm>
            <a:off x="342000" y="19332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24" name="sax_Navi_Eintrag" hidden="1">
            <a:extLst>
              <a:ext uri="{FF2B5EF4-FFF2-40B4-BE49-F238E27FC236}">
                <a16:creationId xmlns:a16="http://schemas.microsoft.com/office/drawing/2014/main" id="{22194CE3-8DEB-4592-B171-DB9EE51C90CE}"/>
              </a:ext>
            </a:extLst>
          </p:cNvPr>
          <p:cNvSpPr txBox="1"/>
          <p:nvPr/>
        </p:nvSpPr>
        <p:spPr>
          <a:xfrm>
            <a:off x="342000" y="21456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25" name="sax_Navi_Eintrag" hidden="1">
            <a:extLst>
              <a:ext uri="{FF2B5EF4-FFF2-40B4-BE49-F238E27FC236}">
                <a16:creationId xmlns:a16="http://schemas.microsoft.com/office/drawing/2014/main" id="{E1DC0DD0-A41B-4539-AF35-6F7FE5805FB2}"/>
              </a:ext>
            </a:extLst>
          </p:cNvPr>
          <p:cNvSpPr txBox="1"/>
          <p:nvPr/>
        </p:nvSpPr>
        <p:spPr>
          <a:xfrm>
            <a:off x="342000" y="23580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26" name="sax_Navi_Eintrag" hidden="1">
            <a:extLst>
              <a:ext uri="{FF2B5EF4-FFF2-40B4-BE49-F238E27FC236}">
                <a16:creationId xmlns:a16="http://schemas.microsoft.com/office/drawing/2014/main" id="{B42BEB7F-1527-46B3-992E-73297186C1EF}"/>
              </a:ext>
            </a:extLst>
          </p:cNvPr>
          <p:cNvSpPr txBox="1"/>
          <p:nvPr/>
        </p:nvSpPr>
        <p:spPr>
          <a:xfrm>
            <a:off x="342000" y="25704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27" name="sax_Navi_Eintrag" hidden="1">
            <a:extLst>
              <a:ext uri="{FF2B5EF4-FFF2-40B4-BE49-F238E27FC236}">
                <a16:creationId xmlns:a16="http://schemas.microsoft.com/office/drawing/2014/main" id="{F960F798-FA6E-4044-B626-21F8337840EA}"/>
              </a:ext>
            </a:extLst>
          </p:cNvPr>
          <p:cNvSpPr txBox="1"/>
          <p:nvPr/>
        </p:nvSpPr>
        <p:spPr>
          <a:xfrm>
            <a:off x="342000" y="27828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28" name="sax_Navi_Eintrag" hidden="1">
            <a:extLst>
              <a:ext uri="{FF2B5EF4-FFF2-40B4-BE49-F238E27FC236}">
                <a16:creationId xmlns:a16="http://schemas.microsoft.com/office/drawing/2014/main" id="{5D2A8288-0A85-4019-AE3E-6613F7EE938E}"/>
              </a:ext>
            </a:extLst>
          </p:cNvPr>
          <p:cNvSpPr txBox="1"/>
          <p:nvPr/>
        </p:nvSpPr>
        <p:spPr>
          <a:xfrm>
            <a:off x="342000" y="29952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31" name="sax_Navi_Eintrag" hidden="1">
            <a:extLst>
              <a:ext uri="{FF2B5EF4-FFF2-40B4-BE49-F238E27FC236}">
                <a16:creationId xmlns:a16="http://schemas.microsoft.com/office/drawing/2014/main" id="{9275D73A-0023-4752-87D0-C700773AC0ED}"/>
              </a:ext>
            </a:extLst>
          </p:cNvPr>
          <p:cNvSpPr txBox="1"/>
          <p:nvPr/>
        </p:nvSpPr>
        <p:spPr>
          <a:xfrm>
            <a:off x="342000" y="32076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32" name="sax_Navi_Eintrag" hidden="1">
            <a:extLst>
              <a:ext uri="{FF2B5EF4-FFF2-40B4-BE49-F238E27FC236}">
                <a16:creationId xmlns:a16="http://schemas.microsoft.com/office/drawing/2014/main" id="{A012ED0C-BD68-4CFF-8ED6-BBD53E87B3C5}"/>
              </a:ext>
            </a:extLst>
          </p:cNvPr>
          <p:cNvSpPr txBox="1"/>
          <p:nvPr/>
        </p:nvSpPr>
        <p:spPr>
          <a:xfrm>
            <a:off x="342000" y="34200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33" name="sax_Navi_Eintrag" hidden="1">
            <a:extLst>
              <a:ext uri="{FF2B5EF4-FFF2-40B4-BE49-F238E27FC236}">
                <a16:creationId xmlns:a16="http://schemas.microsoft.com/office/drawing/2014/main" id="{31989C78-81EA-4ADE-838B-9000C233730A}"/>
              </a:ext>
            </a:extLst>
          </p:cNvPr>
          <p:cNvSpPr txBox="1"/>
          <p:nvPr/>
        </p:nvSpPr>
        <p:spPr>
          <a:xfrm>
            <a:off x="342000" y="36324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34" name="sax_Navi_Eintrag" hidden="1">
            <a:extLst>
              <a:ext uri="{FF2B5EF4-FFF2-40B4-BE49-F238E27FC236}">
                <a16:creationId xmlns:a16="http://schemas.microsoft.com/office/drawing/2014/main" id="{BED8D5B7-0B5E-4BDF-B060-6EC2E0309075}"/>
              </a:ext>
            </a:extLst>
          </p:cNvPr>
          <p:cNvSpPr txBox="1"/>
          <p:nvPr/>
        </p:nvSpPr>
        <p:spPr>
          <a:xfrm>
            <a:off x="342000" y="38448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35" name="sax_Navi_Eintrag" hidden="1">
            <a:extLst>
              <a:ext uri="{FF2B5EF4-FFF2-40B4-BE49-F238E27FC236}">
                <a16:creationId xmlns:a16="http://schemas.microsoft.com/office/drawing/2014/main" id="{0437125E-1169-41DB-BDF9-8FF764560D0B}"/>
              </a:ext>
            </a:extLst>
          </p:cNvPr>
          <p:cNvSpPr txBox="1"/>
          <p:nvPr/>
        </p:nvSpPr>
        <p:spPr>
          <a:xfrm>
            <a:off x="342000" y="40572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36" name="sax_Navi_Eintrag" hidden="1">
            <a:extLst>
              <a:ext uri="{FF2B5EF4-FFF2-40B4-BE49-F238E27FC236}">
                <a16:creationId xmlns:a16="http://schemas.microsoft.com/office/drawing/2014/main" id="{A96525C9-2F09-4256-A43F-269646E5D4E3}"/>
              </a:ext>
            </a:extLst>
          </p:cNvPr>
          <p:cNvSpPr txBox="1"/>
          <p:nvPr/>
        </p:nvSpPr>
        <p:spPr>
          <a:xfrm>
            <a:off x="342000" y="42696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37" name="sax_Navi_Eintrag" hidden="1">
            <a:extLst>
              <a:ext uri="{FF2B5EF4-FFF2-40B4-BE49-F238E27FC236}">
                <a16:creationId xmlns:a16="http://schemas.microsoft.com/office/drawing/2014/main" id="{EE64E526-BCFB-4BE3-9908-79718A3B391E}"/>
              </a:ext>
            </a:extLst>
          </p:cNvPr>
          <p:cNvSpPr txBox="1"/>
          <p:nvPr/>
        </p:nvSpPr>
        <p:spPr>
          <a:xfrm>
            <a:off x="342000" y="44820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38" name="sax_Navi_Eintrag" hidden="1">
            <a:extLst>
              <a:ext uri="{FF2B5EF4-FFF2-40B4-BE49-F238E27FC236}">
                <a16:creationId xmlns:a16="http://schemas.microsoft.com/office/drawing/2014/main" id="{3B0DC6BF-5ED6-4690-BACB-5F78D1632F26}"/>
              </a:ext>
            </a:extLst>
          </p:cNvPr>
          <p:cNvSpPr txBox="1"/>
          <p:nvPr/>
        </p:nvSpPr>
        <p:spPr>
          <a:xfrm>
            <a:off x="342000" y="46944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39" name="sax_Navi_Eintrag" hidden="1">
            <a:extLst>
              <a:ext uri="{FF2B5EF4-FFF2-40B4-BE49-F238E27FC236}">
                <a16:creationId xmlns:a16="http://schemas.microsoft.com/office/drawing/2014/main" id="{073ACBF5-2A05-4D15-BD73-06F15A3C2E31}"/>
              </a:ext>
            </a:extLst>
          </p:cNvPr>
          <p:cNvSpPr txBox="1"/>
          <p:nvPr/>
        </p:nvSpPr>
        <p:spPr>
          <a:xfrm>
            <a:off x="342000" y="49068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40" name="sax_Navi_Eintrag" hidden="1">
            <a:extLst>
              <a:ext uri="{FF2B5EF4-FFF2-40B4-BE49-F238E27FC236}">
                <a16:creationId xmlns:a16="http://schemas.microsoft.com/office/drawing/2014/main" id="{6322FFCB-0E4D-4456-A103-B4F5D0786D7C}"/>
              </a:ext>
            </a:extLst>
          </p:cNvPr>
          <p:cNvSpPr txBox="1"/>
          <p:nvPr/>
        </p:nvSpPr>
        <p:spPr>
          <a:xfrm>
            <a:off x="342000" y="51192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4752340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8" pos="3225">
          <p15:clr>
            <a:srgbClr val="FBAE40"/>
          </p15:clr>
        </p15:guide>
        <p15:guide id="9" pos="3687">
          <p15:clr>
            <a:srgbClr val="FBAE40"/>
          </p15:clr>
        </p15:guide>
        <p15:guide id="10" pos="162">
          <p15:clr>
            <a:srgbClr val="FBAE40"/>
          </p15:clr>
        </p15:guide>
        <p15:guide id="11" pos="6747">
          <p15:clr>
            <a:srgbClr val="FBAE40"/>
          </p15:clr>
        </p15:guide>
        <p15:guide id="12" orient="horz" pos="162">
          <p15:clr>
            <a:srgbClr val="FBAE40"/>
          </p15:clr>
        </p15:guide>
        <p15:guide id="13" orient="horz" pos="408">
          <p15:clr>
            <a:srgbClr val="FBAE40"/>
          </p15:clr>
        </p15:guide>
        <p15:guide id="14" orient="horz" pos="654">
          <p15:clr>
            <a:srgbClr val="FBAE40"/>
          </p15:clr>
        </p15:guide>
        <p15:guide id="15" orient="horz" pos="816">
          <p15:clr>
            <a:srgbClr val="FBAE40"/>
          </p15:clr>
        </p15:guide>
        <p15:guide id="16" orient="horz" pos="3443">
          <p15:clr>
            <a:srgbClr val="FBAE40"/>
          </p15:clr>
        </p15:guide>
        <p15:guide id="17" pos="1905">
          <p15:clr>
            <a:srgbClr val="FBAE40"/>
          </p15:clr>
        </p15:guide>
        <p15:guide id="18" pos="4205">
          <p15:clr>
            <a:srgbClr val="FBAE40"/>
          </p15:clr>
        </p15:guide>
        <p15:guide id="19" pos="4448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3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hapter_titleonly">
            <a:extLst>
              <a:ext uri="{FF2B5EF4-FFF2-40B4-BE49-F238E27FC236}">
                <a16:creationId xmlns:a16="http://schemas.microsoft.com/office/drawing/2014/main" id="{7CCAFAD8-87FF-4E8A-B13E-2709A28399C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59200" y="259200"/>
            <a:ext cx="10450800" cy="388800"/>
          </a:xfrm>
        </p:spPr>
        <p:txBody>
          <a:bodyPr/>
          <a:lstStyle>
            <a:lvl1pPr marL="0" indent="0">
              <a:lnSpc>
                <a:spcPct val="89000"/>
              </a:lnSpc>
              <a:spcBef>
                <a:spcPts val="0"/>
              </a:spcBef>
              <a:buNone/>
              <a:defRPr sz="2800" kern="0" baseline="0">
                <a:solidFill>
                  <a:schemeClr val="tx1"/>
                </a:solidFill>
              </a:defRPr>
            </a:lvl1pPr>
            <a:lvl2pPr marL="233983" indent="0">
              <a:buNone/>
              <a:defRPr sz="2800"/>
            </a:lvl2pPr>
            <a:lvl3pPr marL="525562" indent="0">
              <a:buNone/>
              <a:defRPr sz="2800"/>
            </a:lvl3pPr>
            <a:lvl4pPr marL="748745" indent="0">
              <a:buNone/>
              <a:defRPr sz="2800"/>
            </a:lvl4pPr>
            <a:lvl5pPr marL="748745" indent="0">
              <a:buNone/>
              <a:defRPr sz="2800"/>
            </a:lvl5pPr>
          </a:lstStyle>
          <a:p>
            <a:pPr lvl="0"/>
            <a:r>
              <a:rPr lang="en-US"/>
              <a:t>Add Chapter Title</a:t>
            </a:r>
            <a:endParaRPr lang="de-DE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213B860-B040-4AA5-BCCF-91A137076F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200" y="648000"/>
            <a:ext cx="10450800" cy="388800"/>
          </a:xfrm>
        </p:spPr>
        <p:txBody>
          <a:bodyPr/>
          <a:lstStyle>
            <a:lvl1pPr>
              <a:defRPr kern="1200" baseline="0"/>
            </a:lvl1pPr>
          </a:lstStyle>
          <a:p>
            <a:r>
              <a:rPr lang="de-DE"/>
              <a:t>Add Slide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259200" y="1296000"/>
            <a:ext cx="3128400" cy="41688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Add Text 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3" hasCustomPrompt="1"/>
          </p:nvPr>
        </p:nvSpPr>
        <p:spPr>
          <a:xfrm>
            <a:off x="7560000" y="1295999"/>
            <a:ext cx="3128400" cy="41688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Add Text 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266700" y="5628640"/>
            <a:ext cx="288290" cy="410210"/>
          </a:xfrm>
        </p:spPr>
        <p:txBody>
          <a:bodyPr/>
          <a:lstStyle>
            <a:lvl1pPr>
              <a:defRPr kern="0" baseline="0">
                <a:solidFill>
                  <a:srgbClr val="999FA6"/>
                </a:solidFill>
              </a:defRPr>
            </a:lvl1pPr>
          </a:lstStyle>
          <a:p>
            <a:fld id="{31F1B6B1-5441-4B36-8013-AAEDCD6C7A8D}" type="slidenum">
              <a:rPr lang="en-US" smtClean="0"/>
              <a:t>‹nº›</a:t>
            </a:fld>
            <a:endParaRPr lang="en-US"/>
          </a:p>
        </p:txBody>
      </p:sp>
      <p:pic>
        <p:nvPicPr>
          <p:cNvPr id="29" name="Grafik 3" descr="bottom_d2_169.png">
            <a:extLst>
              <a:ext uri="{FF2B5EF4-FFF2-40B4-BE49-F238E27FC236}">
                <a16:creationId xmlns:a16="http://schemas.microsoft.com/office/drawing/2014/main" id="{2646ABA5-1E42-496E-B88F-BEBEC4B2C7B6}"/>
              </a:ext>
            </a:extLst>
          </p:cNvPr>
          <p:cNvPicPr>
            <a:picLocks noSelect="1"/>
          </p:cNvPicPr>
          <p:nvPr>
            <p:custDataLst>
              <p:tags r:id="rId1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41389"/>
            <a:ext cx="10970260" cy="129540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30" name="Grafik 29" descr="logo2_d2.png">
            <a:extLst>
              <a:ext uri="{FF2B5EF4-FFF2-40B4-BE49-F238E27FC236}">
                <a16:creationId xmlns:a16="http://schemas.microsoft.com/office/drawing/2014/main" id="{BA9AAC15-C2E5-4D68-B499-7D3FC8760D94}"/>
              </a:ext>
            </a:extLst>
          </p:cNvPr>
          <p:cNvPicPr>
            <a:picLocks noSelect="1"/>
          </p:cNvPicPr>
          <p:nvPr>
            <p:custDataLst>
              <p:tags r:id="rId2"/>
            </p:custDataLst>
          </p:nvPr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22613"/>
            <a:ext cx="135936" cy="648000"/>
          </a:xfrm>
          <a:prstGeom prst="rect">
            <a:avLst/>
          </a:prstGeom>
        </p:spPr>
      </p:pic>
      <p:sp>
        <p:nvSpPr>
          <p:cNvPr id="47" name="Content Placeholder 2">
            <a:extLst>
              <a:ext uri="{FF2B5EF4-FFF2-40B4-BE49-F238E27FC236}">
                <a16:creationId xmlns:a16="http://schemas.microsoft.com/office/drawing/2014/main" id="{3F3E027D-9EE5-4C12-9974-36EA025C350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909600" y="1296000"/>
            <a:ext cx="3128400" cy="41688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Add Text 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3" name="Rectangle7">
            <a:extLst>
              <a:ext uri="{FF2B5EF4-FFF2-40B4-BE49-F238E27FC236}">
                <a16:creationId xmlns:a16="http://schemas.microsoft.com/office/drawing/2014/main" id="{79759149-285E-4F0E-938E-7199B34084BE}"/>
              </a:ext>
            </a:extLst>
          </p:cNvPr>
          <p:cNvSpPr>
            <a:spLocks/>
          </p:cNvSpPr>
          <p:nvPr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GB" sz="550" b="0" i="0" u="none" strike="noStrike" kern="0" baseline="0">
                <a:solidFill>
                  <a:srgbClr val="000000"/>
                </a:solidFill>
                <a:latin typeface="+mn-lt"/>
              </a:rPr>
              <a:t> </a:t>
            </a:r>
          </a:p>
        </p:txBody>
      </p:sp>
      <p:pic>
        <p:nvPicPr>
          <p:cNvPr id="16" name="Grafik 4" descr="logo1_d2.png">
            <a:extLst>
              <a:ext uri="{FF2B5EF4-FFF2-40B4-BE49-F238E27FC236}">
                <a16:creationId xmlns:a16="http://schemas.microsoft.com/office/drawing/2014/main" id="{853C9362-E049-4C5A-93EB-CA7DB346BCAC}"/>
              </a:ext>
            </a:extLst>
          </p:cNvPr>
          <p:cNvPicPr>
            <a:picLocks noSelect="1"/>
          </p:cNvPicPr>
          <p:nvPr>
            <p:custDataLst>
              <p:tags r:id="rId3"/>
            </p:custDataLst>
          </p:nvPr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9600" y="5464811"/>
            <a:ext cx="1094400" cy="575309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12" name="Grafik 3" descr="bottom_d2_169.png">
            <a:extLst>
              <a:ext uri="{FF2B5EF4-FFF2-40B4-BE49-F238E27FC236}">
                <a16:creationId xmlns:a16="http://schemas.microsoft.com/office/drawing/2014/main" id="{2646ABA5-1E42-496E-B88F-BEBEC4B2C7B6}"/>
              </a:ext>
            </a:extLst>
          </p:cNvPr>
          <p:cNvPicPr>
            <a:picLocks noSelect="1"/>
          </p:cNvPicPr>
          <p:nvPr>
            <p:custDataLst>
              <p:tags r:id="rId4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41389"/>
            <a:ext cx="10970260" cy="129540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15" name="Grafik 29" descr="logo2_d2.png">
            <a:extLst>
              <a:ext uri="{FF2B5EF4-FFF2-40B4-BE49-F238E27FC236}">
                <a16:creationId xmlns:a16="http://schemas.microsoft.com/office/drawing/2014/main" id="{BA9AAC15-C2E5-4D68-B499-7D3FC8760D94}"/>
              </a:ext>
            </a:extLst>
          </p:cNvPr>
          <p:cNvPicPr>
            <a:picLocks noSelect="1"/>
          </p:cNvPicPr>
          <p:nvPr>
            <p:custDataLst>
              <p:tags r:id="rId5"/>
            </p:custDataLst>
          </p:nvPr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22613"/>
            <a:ext cx="135941" cy="648000"/>
          </a:xfrm>
          <a:prstGeom prst="rect">
            <a:avLst/>
          </a:prstGeom>
        </p:spPr>
      </p:pic>
      <p:sp>
        <p:nvSpPr>
          <p:cNvPr id="17" name="Rectangle7">
            <a:extLst>
              <a:ext uri="{FF2B5EF4-FFF2-40B4-BE49-F238E27FC236}">
                <a16:creationId xmlns:a16="http://schemas.microsoft.com/office/drawing/2014/main" id="{79759149-285E-4F0E-938E-7199B34084BE}"/>
              </a:ext>
            </a:extLst>
          </p:cNvPr>
          <p:cNvSpPr>
            <a:spLocks/>
          </p:cNvSpPr>
          <p:nvPr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GB" sz="550" b="0" i="0" u="none" strike="noStrike" kern="0" baseline="0">
                <a:solidFill>
                  <a:srgbClr val="000000"/>
                </a:solidFill>
                <a:latin typeface="+mn-lt"/>
              </a:rPr>
              <a:t> </a:t>
            </a:r>
          </a:p>
        </p:txBody>
      </p:sp>
      <p:pic>
        <p:nvPicPr>
          <p:cNvPr id="19" name="Grafik 4" descr="logo1_d2.png">
            <a:extLst>
              <a:ext uri="{FF2B5EF4-FFF2-40B4-BE49-F238E27FC236}">
                <a16:creationId xmlns:a16="http://schemas.microsoft.com/office/drawing/2014/main" id="{853C9362-E049-4C5A-93EB-CA7DB346BCAC}"/>
              </a:ext>
            </a:extLst>
          </p:cNvPr>
          <p:cNvPicPr>
            <a:picLocks noSelect="1"/>
          </p:cNvPicPr>
          <p:nvPr>
            <p:custDataLst>
              <p:tags r:id="rId6"/>
            </p:custDataLst>
          </p:nvPr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8680" y="5464811"/>
            <a:ext cx="1094740" cy="575309"/>
          </a:xfrm>
          <a:prstGeom prst="rect">
            <a:avLst/>
          </a:prstGeom>
          <a:ln w="0">
            <a:noFill/>
          </a:ln>
          <a:effectLst/>
        </p:spPr>
      </p:pic>
      <p:sp>
        <p:nvSpPr>
          <p:cNvPr id="20" name="sax_Navi" hidden="1">
            <a:extLst>
              <a:ext uri="{FF2B5EF4-FFF2-40B4-BE49-F238E27FC236}">
                <a16:creationId xmlns:a16="http://schemas.microsoft.com/office/drawing/2014/main" id="{11BF16AD-3A56-4BE9-9201-E3C0E9D1FC4B}"/>
              </a:ext>
            </a:extLst>
          </p:cNvPr>
          <p:cNvSpPr txBox="1"/>
          <p:nvPr/>
        </p:nvSpPr>
        <p:spPr>
          <a:xfrm>
            <a:off x="259200" y="1296000"/>
            <a:ext cx="2120400" cy="4168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>
            <a:noAutofit/>
          </a:bodyPr>
          <a:lstStyle/>
          <a:p>
            <a:pPr marR="0" defTabSz="914400" eaLnBrk="1" fontAlgn="auto" latinLnBrk="0" hangingPunct="1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21" name="sax_Navi_Eintrag" hidden="1">
            <a:extLst>
              <a:ext uri="{FF2B5EF4-FFF2-40B4-BE49-F238E27FC236}">
                <a16:creationId xmlns:a16="http://schemas.microsoft.com/office/drawing/2014/main" id="{808194B6-3351-4718-94ED-8C9A9A83DA8A}"/>
              </a:ext>
            </a:extLst>
          </p:cNvPr>
          <p:cNvSpPr txBox="1"/>
          <p:nvPr/>
        </p:nvSpPr>
        <p:spPr>
          <a:xfrm>
            <a:off x="342000" y="1296000"/>
            <a:ext cx="1994400" cy="212400"/>
          </a:xfrm>
          <a:prstGeom prst="rect">
            <a:avLst/>
          </a:prstGeom>
          <a:solidFill>
            <a:schemeClr val="bg1">
              <a:alpha val="99000"/>
            </a:schemeClr>
          </a:solidFill>
          <a:ln>
            <a:noFill/>
            <a:prstDash val="lgDash"/>
          </a:ln>
          <a:effectLst/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22" name="sax_Navi_Eintrag" hidden="1">
            <a:extLst>
              <a:ext uri="{FF2B5EF4-FFF2-40B4-BE49-F238E27FC236}">
                <a16:creationId xmlns:a16="http://schemas.microsoft.com/office/drawing/2014/main" id="{5B002302-3899-4590-AD28-450054AB26C3}"/>
              </a:ext>
            </a:extLst>
          </p:cNvPr>
          <p:cNvSpPr txBox="1"/>
          <p:nvPr/>
        </p:nvSpPr>
        <p:spPr>
          <a:xfrm>
            <a:off x="342000" y="15084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23" name="sax_Navi_Eintrag" hidden="1">
            <a:extLst>
              <a:ext uri="{FF2B5EF4-FFF2-40B4-BE49-F238E27FC236}">
                <a16:creationId xmlns:a16="http://schemas.microsoft.com/office/drawing/2014/main" id="{650B8C5A-B889-4F74-8FAA-435125BEC7E0}"/>
              </a:ext>
            </a:extLst>
          </p:cNvPr>
          <p:cNvSpPr txBox="1"/>
          <p:nvPr/>
        </p:nvSpPr>
        <p:spPr>
          <a:xfrm>
            <a:off x="342000" y="17208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24" name="sax_Navi_Eintrag" hidden="1">
            <a:extLst>
              <a:ext uri="{FF2B5EF4-FFF2-40B4-BE49-F238E27FC236}">
                <a16:creationId xmlns:a16="http://schemas.microsoft.com/office/drawing/2014/main" id="{F34CA88C-1EE6-43C3-9465-9639490E648D}"/>
              </a:ext>
            </a:extLst>
          </p:cNvPr>
          <p:cNvSpPr txBox="1"/>
          <p:nvPr/>
        </p:nvSpPr>
        <p:spPr>
          <a:xfrm>
            <a:off x="342000" y="19332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25" name="sax_Navi_Eintrag" hidden="1">
            <a:extLst>
              <a:ext uri="{FF2B5EF4-FFF2-40B4-BE49-F238E27FC236}">
                <a16:creationId xmlns:a16="http://schemas.microsoft.com/office/drawing/2014/main" id="{F93A6A04-0C60-484C-B619-0F76CFC71408}"/>
              </a:ext>
            </a:extLst>
          </p:cNvPr>
          <p:cNvSpPr txBox="1"/>
          <p:nvPr/>
        </p:nvSpPr>
        <p:spPr>
          <a:xfrm>
            <a:off x="342000" y="21456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26" name="sax_Navi_Eintrag" hidden="1">
            <a:extLst>
              <a:ext uri="{FF2B5EF4-FFF2-40B4-BE49-F238E27FC236}">
                <a16:creationId xmlns:a16="http://schemas.microsoft.com/office/drawing/2014/main" id="{C6938CFA-864C-42FA-B04A-264117C5C778}"/>
              </a:ext>
            </a:extLst>
          </p:cNvPr>
          <p:cNvSpPr txBox="1"/>
          <p:nvPr/>
        </p:nvSpPr>
        <p:spPr>
          <a:xfrm>
            <a:off x="342000" y="23580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27" name="sax_Navi_Eintrag" hidden="1">
            <a:extLst>
              <a:ext uri="{FF2B5EF4-FFF2-40B4-BE49-F238E27FC236}">
                <a16:creationId xmlns:a16="http://schemas.microsoft.com/office/drawing/2014/main" id="{158E767B-589F-4502-8488-E77983142B15}"/>
              </a:ext>
            </a:extLst>
          </p:cNvPr>
          <p:cNvSpPr txBox="1"/>
          <p:nvPr/>
        </p:nvSpPr>
        <p:spPr>
          <a:xfrm>
            <a:off x="342000" y="25704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28" name="sax_Navi_Eintrag" hidden="1">
            <a:extLst>
              <a:ext uri="{FF2B5EF4-FFF2-40B4-BE49-F238E27FC236}">
                <a16:creationId xmlns:a16="http://schemas.microsoft.com/office/drawing/2014/main" id="{3A208347-B003-4509-86CC-473D558BDFCE}"/>
              </a:ext>
            </a:extLst>
          </p:cNvPr>
          <p:cNvSpPr txBox="1"/>
          <p:nvPr/>
        </p:nvSpPr>
        <p:spPr>
          <a:xfrm>
            <a:off x="342000" y="27828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31" name="sax_Navi_Eintrag" hidden="1">
            <a:extLst>
              <a:ext uri="{FF2B5EF4-FFF2-40B4-BE49-F238E27FC236}">
                <a16:creationId xmlns:a16="http://schemas.microsoft.com/office/drawing/2014/main" id="{0C4197C9-03CF-4483-AA00-45FB71878CAC}"/>
              </a:ext>
            </a:extLst>
          </p:cNvPr>
          <p:cNvSpPr txBox="1"/>
          <p:nvPr/>
        </p:nvSpPr>
        <p:spPr>
          <a:xfrm>
            <a:off x="342000" y="29952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32" name="sax_Navi_Eintrag" hidden="1">
            <a:extLst>
              <a:ext uri="{FF2B5EF4-FFF2-40B4-BE49-F238E27FC236}">
                <a16:creationId xmlns:a16="http://schemas.microsoft.com/office/drawing/2014/main" id="{45D7F263-2837-45AC-9D23-F82EDAA37E0C}"/>
              </a:ext>
            </a:extLst>
          </p:cNvPr>
          <p:cNvSpPr txBox="1"/>
          <p:nvPr/>
        </p:nvSpPr>
        <p:spPr>
          <a:xfrm>
            <a:off x="342000" y="32076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33" name="sax_Navi_Eintrag" hidden="1">
            <a:extLst>
              <a:ext uri="{FF2B5EF4-FFF2-40B4-BE49-F238E27FC236}">
                <a16:creationId xmlns:a16="http://schemas.microsoft.com/office/drawing/2014/main" id="{06DEC1F5-AB86-4441-80A3-60C49ADDE3F7}"/>
              </a:ext>
            </a:extLst>
          </p:cNvPr>
          <p:cNvSpPr txBox="1"/>
          <p:nvPr/>
        </p:nvSpPr>
        <p:spPr>
          <a:xfrm>
            <a:off x="342000" y="34200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34" name="sax_Navi_Eintrag" hidden="1">
            <a:extLst>
              <a:ext uri="{FF2B5EF4-FFF2-40B4-BE49-F238E27FC236}">
                <a16:creationId xmlns:a16="http://schemas.microsoft.com/office/drawing/2014/main" id="{D03DF03A-D43E-483E-8D8E-ACF8735395B2}"/>
              </a:ext>
            </a:extLst>
          </p:cNvPr>
          <p:cNvSpPr txBox="1"/>
          <p:nvPr/>
        </p:nvSpPr>
        <p:spPr>
          <a:xfrm>
            <a:off x="342000" y="36324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35" name="sax_Navi_Eintrag" hidden="1">
            <a:extLst>
              <a:ext uri="{FF2B5EF4-FFF2-40B4-BE49-F238E27FC236}">
                <a16:creationId xmlns:a16="http://schemas.microsoft.com/office/drawing/2014/main" id="{B8192672-45C4-4901-940D-F63DAD17B05E}"/>
              </a:ext>
            </a:extLst>
          </p:cNvPr>
          <p:cNvSpPr txBox="1"/>
          <p:nvPr/>
        </p:nvSpPr>
        <p:spPr>
          <a:xfrm>
            <a:off x="342000" y="38448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36" name="sax_Navi_Eintrag" hidden="1">
            <a:extLst>
              <a:ext uri="{FF2B5EF4-FFF2-40B4-BE49-F238E27FC236}">
                <a16:creationId xmlns:a16="http://schemas.microsoft.com/office/drawing/2014/main" id="{F344E566-2C77-4038-8DE2-A9A0F11822E7}"/>
              </a:ext>
            </a:extLst>
          </p:cNvPr>
          <p:cNvSpPr txBox="1"/>
          <p:nvPr/>
        </p:nvSpPr>
        <p:spPr>
          <a:xfrm>
            <a:off x="342000" y="40572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37" name="sax_Navi_Eintrag" hidden="1">
            <a:extLst>
              <a:ext uri="{FF2B5EF4-FFF2-40B4-BE49-F238E27FC236}">
                <a16:creationId xmlns:a16="http://schemas.microsoft.com/office/drawing/2014/main" id="{3CB24553-716C-43D1-A5FF-44DFDF553D1B}"/>
              </a:ext>
            </a:extLst>
          </p:cNvPr>
          <p:cNvSpPr txBox="1"/>
          <p:nvPr/>
        </p:nvSpPr>
        <p:spPr>
          <a:xfrm>
            <a:off x="342000" y="42696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38" name="sax_Navi_Eintrag" hidden="1">
            <a:extLst>
              <a:ext uri="{FF2B5EF4-FFF2-40B4-BE49-F238E27FC236}">
                <a16:creationId xmlns:a16="http://schemas.microsoft.com/office/drawing/2014/main" id="{D304706D-8EB7-43F1-8EAF-6CBC18066B08}"/>
              </a:ext>
            </a:extLst>
          </p:cNvPr>
          <p:cNvSpPr txBox="1"/>
          <p:nvPr/>
        </p:nvSpPr>
        <p:spPr>
          <a:xfrm>
            <a:off x="342000" y="44820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39" name="sax_Navi_Eintrag" hidden="1">
            <a:extLst>
              <a:ext uri="{FF2B5EF4-FFF2-40B4-BE49-F238E27FC236}">
                <a16:creationId xmlns:a16="http://schemas.microsoft.com/office/drawing/2014/main" id="{6F4D9D9B-04CE-4BDE-9A11-9234EABCD196}"/>
              </a:ext>
            </a:extLst>
          </p:cNvPr>
          <p:cNvSpPr txBox="1"/>
          <p:nvPr/>
        </p:nvSpPr>
        <p:spPr>
          <a:xfrm>
            <a:off x="342000" y="46944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40" name="sax_Navi_Eintrag" hidden="1">
            <a:extLst>
              <a:ext uri="{FF2B5EF4-FFF2-40B4-BE49-F238E27FC236}">
                <a16:creationId xmlns:a16="http://schemas.microsoft.com/office/drawing/2014/main" id="{8167C00F-53A3-42F6-8816-A5478E464DBF}"/>
              </a:ext>
            </a:extLst>
          </p:cNvPr>
          <p:cNvSpPr txBox="1"/>
          <p:nvPr/>
        </p:nvSpPr>
        <p:spPr>
          <a:xfrm>
            <a:off x="342000" y="49068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41" name="sax_Navi_Eintrag" hidden="1">
            <a:extLst>
              <a:ext uri="{FF2B5EF4-FFF2-40B4-BE49-F238E27FC236}">
                <a16:creationId xmlns:a16="http://schemas.microsoft.com/office/drawing/2014/main" id="{C8844AAE-E096-4196-AD0A-E1402F70D653}"/>
              </a:ext>
            </a:extLst>
          </p:cNvPr>
          <p:cNvSpPr txBox="1"/>
          <p:nvPr/>
        </p:nvSpPr>
        <p:spPr>
          <a:xfrm>
            <a:off x="342000" y="51192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3973367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8" pos="2135">
          <p15:clr>
            <a:srgbClr val="FBAE40"/>
          </p15:clr>
        </p15:guide>
        <p15:guide id="9" pos="2462">
          <p15:clr>
            <a:srgbClr val="FBAE40"/>
          </p15:clr>
        </p15:guide>
        <p15:guide id="10" pos="4434">
          <p15:clr>
            <a:srgbClr val="FBAE40"/>
          </p15:clr>
        </p15:guide>
        <p15:guide id="11" pos="4761">
          <p15:clr>
            <a:srgbClr val="FBAE40"/>
          </p15:clr>
        </p15:guide>
        <p15:guide id="12" pos="162">
          <p15:clr>
            <a:srgbClr val="FBAE40"/>
          </p15:clr>
        </p15:guide>
        <p15:guide id="13" pos="6747">
          <p15:clr>
            <a:srgbClr val="FBAE40"/>
          </p15:clr>
        </p15:guide>
        <p15:guide id="14" orient="horz" pos="162">
          <p15:clr>
            <a:srgbClr val="FBAE40"/>
          </p15:clr>
        </p15:guide>
        <p15:guide id="15" orient="horz" pos="408">
          <p15:clr>
            <a:srgbClr val="FBAE40"/>
          </p15:clr>
        </p15:guide>
        <p15:guide id="16" orient="horz" pos="654">
          <p15:clr>
            <a:srgbClr val="FBAE40"/>
          </p15:clr>
        </p15:guide>
        <p15:guide id="17" orient="horz" pos="816">
          <p15:clr>
            <a:srgbClr val="FBAE40"/>
          </p15:clr>
        </p15:guide>
        <p15:guide id="18" orient="horz" pos="3443">
          <p15:clr>
            <a:srgbClr val="FBAE40"/>
          </p15:clr>
        </p15:guide>
        <p15:guide id="19" pos="1905">
          <p15:clr>
            <a:srgbClr val="FBAE40"/>
          </p15:clr>
        </p15:guide>
        <p15:guide id="20" pos="3392">
          <p15:clr>
            <a:srgbClr val="FBAE40"/>
          </p15:clr>
        </p15:guide>
        <p15:guide id="21" pos="3593">
          <p15:clr>
            <a:srgbClr val="FBAE40"/>
          </p15:clr>
        </p15:guide>
        <p15:guide id="22" pos="5078">
          <p15:clr>
            <a:srgbClr val="FBAE40"/>
          </p15:clr>
        </p15:guide>
        <p15:guide id="23" pos="5279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4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hapter_titleonly">
            <a:extLst>
              <a:ext uri="{FF2B5EF4-FFF2-40B4-BE49-F238E27FC236}">
                <a16:creationId xmlns:a16="http://schemas.microsoft.com/office/drawing/2014/main" id="{85E4898A-B45B-416F-8A7F-E57751056EE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59200" y="259200"/>
            <a:ext cx="10450800" cy="388800"/>
          </a:xfrm>
        </p:spPr>
        <p:txBody>
          <a:bodyPr/>
          <a:lstStyle>
            <a:lvl1pPr marL="0" indent="0">
              <a:lnSpc>
                <a:spcPct val="89000"/>
              </a:lnSpc>
              <a:spcBef>
                <a:spcPts val="0"/>
              </a:spcBef>
              <a:buNone/>
              <a:defRPr sz="2800" kern="0" baseline="0">
                <a:solidFill>
                  <a:schemeClr val="tx1"/>
                </a:solidFill>
              </a:defRPr>
            </a:lvl1pPr>
            <a:lvl2pPr marL="233983" indent="0">
              <a:buNone/>
              <a:defRPr sz="2800"/>
            </a:lvl2pPr>
            <a:lvl3pPr marL="525562" indent="0">
              <a:buNone/>
              <a:defRPr sz="2800"/>
            </a:lvl3pPr>
            <a:lvl4pPr marL="748745" indent="0">
              <a:buNone/>
              <a:defRPr sz="2800"/>
            </a:lvl4pPr>
            <a:lvl5pPr marL="748745" indent="0">
              <a:buNone/>
              <a:defRPr sz="2800"/>
            </a:lvl5pPr>
          </a:lstStyle>
          <a:p>
            <a:pPr lvl="0"/>
            <a:r>
              <a:rPr lang="en-US"/>
              <a:t>Add Chapter Title</a:t>
            </a:r>
            <a:endParaRPr lang="de-DE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A33F6F31-B924-4EAD-BDA8-332AAD2C41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200" y="648000"/>
            <a:ext cx="10450800" cy="388800"/>
          </a:xfrm>
        </p:spPr>
        <p:txBody>
          <a:bodyPr/>
          <a:lstStyle>
            <a:lvl1pPr>
              <a:defRPr kern="1200" baseline="0"/>
            </a:lvl1pPr>
          </a:lstStyle>
          <a:p>
            <a:r>
              <a:rPr lang="de-DE"/>
              <a:t>Add Slide Title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259080" y="1295399"/>
            <a:ext cx="2515870" cy="416814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Add Text 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half" idx="3" hasCustomPrompt="1"/>
          </p:nvPr>
        </p:nvSpPr>
        <p:spPr>
          <a:xfrm>
            <a:off x="5549900" y="1295399"/>
            <a:ext cx="2515870" cy="416814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Add Text 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8" name="Content Placeholder 2"/>
          <p:cNvSpPr>
            <a:spLocks noGrp="1"/>
          </p:cNvSpPr>
          <p:nvPr>
            <p:ph sz="half" idx="2" hasCustomPrompt="1"/>
          </p:nvPr>
        </p:nvSpPr>
        <p:spPr>
          <a:xfrm>
            <a:off x="2904490" y="1295400"/>
            <a:ext cx="2515870" cy="416814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Add Text 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sz="half" idx="4" hasCustomPrompt="1"/>
          </p:nvPr>
        </p:nvSpPr>
        <p:spPr>
          <a:xfrm>
            <a:off x="8195310" y="1295400"/>
            <a:ext cx="2515870" cy="416814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Add Text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266700" y="5628640"/>
            <a:ext cx="288290" cy="410210"/>
          </a:xfrm>
        </p:spPr>
        <p:txBody>
          <a:bodyPr/>
          <a:lstStyle>
            <a:lvl1pPr>
              <a:defRPr kern="0" baseline="0">
                <a:solidFill>
                  <a:srgbClr val="999FA6"/>
                </a:solidFill>
              </a:defRPr>
            </a:lvl1pPr>
          </a:lstStyle>
          <a:p>
            <a:fld id="{31F1B6B1-5441-4B36-8013-AAEDCD6C7A8D}" type="slidenum">
              <a:rPr lang="en-US" smtClean="0"/>
              <a:t>‹nº›</a:t>
            </a:fld>
            <a:endParaRPr lang="en-US"/>
          </a:p>
        </p:txBody>
      </p:sp>
      <p:pic>
        <p:nvPicPr>
          <p:cNvPr id="31" name="Grafik 3" descr="bottom_d2_169.png">
            <a:extLst>
              <a:ext uri="{FF2B5EF4-FFF2-40B4-BE49-F238E27FC236}">
                <a16:creationId xmlns:a16="http://schemas.microsoft.com/office/drawing/2014/main" id="{A3C6D0D9-04AD-43FA-8B6F-53255648BE83}"/>
              </a:ext>
            </a:extLst>
          </p:cNvPr>
          <p:cNvPicPr>
            <a:picLocks noSelect="1"/>
          </p:cNvPicPr>
          <p:nvPr>
            <p:custDataLst>
              <p:tags r:id="rId1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41389"/>
            <a:ext cx="10970260" cy="129540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32" name="Grafik 31" descr="logo2_d2.png">
            <a:extLst>
              <a:ext uri="{FF2B5EF4-FFF2-40B4-BE49-F238E27FC236}">
                <a16:creationId xmlns:a16="http://schemas.microsoft.com/office/drawing/2014/main" id="{A5FC486E-34C4-4DFC-9640-0742E0B83B94}"/>
              </a:ext>
            </a:extLst>
          </p:cNvPr>
          <p:cNvPicPr>
            <a:picLocks noSelect="1"/>
          </p:cNvPicPr>
          <p:nvPr>
            <p:custDataLst>
              <p:tags r:id="rId2"/>
            </p:custDataLst>
          </p:nvPr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22613"/>
            <a:ext cx="135936" cy="648000"/>
          </a:xfrm>
          <a:prstGeom prst="rect">
            <a:avLst/>
          </a:prstGeom>
        </p:spPr>
      </p:pic>
      <p:sp>
        <p:nvSpPr>
          <p:cNvPr id="14" name="Rectangle7">
            <a:extLst>
              <a:ext uri="{FF2B5EF4-FFF2-40B4-BE49-F238E27FC236}">
                <a16:creationId xmlns:a16="http://schemas.microsoft.com/office/drawing/2014/main" id="{3A9A741C-7644-4810-ABAF-465822FC0D76}"/>
              </a:ext>
            </a:extLst>
          </p:cNvPr>
          <p:cNvSpPr>
            <a:spLocks/>
          </p:cNvSpPr>
          <p:nvPr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GB" sz="550" b="0" i="0" u="none" strike="noStrike" kern="0" baseline="0">
                <a:solidFill>
                  <a:srgbClr val="000000"/>
                </a:solidFill>
                <a:latin typeface="+mn-lt"/>
              </a:rPr>
              <a:t> </a:t>
            </a:r>
          </a:p>
        </p:txBody>
      </p:sp>
      <p:pic>
        <p:nvPicPr>
          <p:cNvPr id="17" name="Grafik 4" descr="logo1_d2.png">
            <a:extLst>
              <a:ext uri="{FF2B5EF4-FFF2-40B4-BE49-F238E27FC236}">
                <a16:creationId xmlns:a16="http://schemas.microsoft.com/office/drawing/2014/main" id="{2F5D5F7F-9AC3-4C8C-9378-5DCB41FEB94B}"/>
              </a:ext>
            </a:extLst>
          </p:cNvPr>
          <p:cNvPicPr>
            <a:picLocks noSelect="1"/>
          </p:cNvPicPr>
          <p:nvPr>
            <p:custDataLst>
              <p:tags r:id="rId3"/>
            </p:custDataLst>
          </p:nvPr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9600" y="5464811"/>
            <a:ext cx="1094400" cy="575309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13" name="Grafik 3" descr="bottom_d2_169.png">
            <a:extLst>
              <a:ext uri="{FF2B5EF4-FFF2-40B4-BE49-F238E27FC236}">
                <a16:creationId xmlns:a16="http://schemas.microsoft.com/office/drawing/2014/main" id="{A3C6D0D9-04AD-43FA-8B6F-53255648BE83}"/>
              </a:ext>
            </a:extLst>
          </p:cNvPr>
          <p:cNvPicPr>
            <a:picLocks noSelect="1"/>
          </p:cNvPicPr>
          <p:nvPr>
            <p:custDataLst>
              <p:tags r:id="rId4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41389"/>
            <a:ext cx="10970260" cy="129540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16" name="Grafik 31" descr="logo2_d2.png">
            <a:extLst>
              <a:ext uri="{FF2B5EF4-FFF2-40B4-BE49-F238E27FC236}">
                <a16:creationId xmlns:a16="http://schemas.microsoft.com/office/drawing/2014/main" id="{A5FC486E-34C4-4DFC-9640-0742E0B83B94}"/>
              </a:ext>
            </a:extLst>
          </p:cNvPr>
          <p:cNvPicPr>
            <a:picLocks noSelect="1"/>
          </p:cNvPicPr>
          <p:nvPr>
            <p:custDataLst>
              <p:tags r:id="rId5"/>
            </p:custDataLst>
          </p:nvPr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22613"/>
            <a:ext cx="135941" cy="648000"/>
          </a:xfrm>
          <a:prstGeom prst="rect">
            <a:avLst/>
          </a:prstGeom>
        </p:spPr>
      </p:pic>
      <p:sp>
        <p:nvSpPr>
          <p:cNvPr id="18" name="Rectangle7">
            <a:extLst>
              <a:ext uri="{FF2B5EF4-FFF2-40B4-BE49-F238E27FC236}">
                <a16:creationId xmlns:a16="http://schemas.microsoft.com/office/drawing/2014/main" id="{3A9A741C-7644-4810-ABAF-465822FC0D76}"/>
              </a:ext>
            </a:extLst>
          </p:cNvPr>
          <p:cNvSpPr>
            <a:spLocks/>
          </p:cNvSpPr>
          <p:nvPr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GB" sz="550" b="0" i="0" u="none" strike="noStrike" kern="0" baseline="0">
                <a:solidFill>
                  <a:srgbClr val="000000"/>
                </a:solidFill>
                <a:latin typeface="+mn-lt"/>
              </a:rPr>
              <a:t> </a:t>
            </a:r>
          </a:p>
        </p:txBody>
      </p:sp>
      <p:pic>
        <p:nvPicPr>
          <p:cNvPr id="20" name="Grafik 4" descr="logo1_d2.png">
            <a:extLst>
              <a:ext uri="{FF2B5EF4-FFF2-40B4-BE49-F238E27FC236}">
                <a16:creationId xmlns:a16="http://schemas.microsoft.com/office/drawing/2014/main" id="{2F5D5F7F-9AC3-4C8C-9378-5DCB41FEB94B}"/>
              </a:ext>
            </a:extLst>
          </p:cNvPr>
          <p:cNvPicPr>
            <a:picLocks noSelect="1"/>
          </p:cNvPicPr>
          <p:nvPr>
            <p:custDataLst>
              <p:tags r:id="rId6"/>
            </p:custDataLst>
          </p:nvPr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8680" y="5464811"/>
            <a:ext cx="1094740" cy="575309"/>
          </a:xfrm>
          <a:prstGeom prst="rect">
            <a:avLst/>
          </a:prstGeom>
          <a:ln w="0">
            <a:noFill/>
          </a:ln>
          <a:effectLst/>
        </p:spPr>
      </p:pic>
      <p:sp>
        <p:nvSpPr>
          <p:cNvPr id="21" name="sax_Navi" hidden="1">
            <a:extLst>
              <a:ext uri="{FF2B5EF4-FFF2-40B4-BE49-F238E27FC236}">
                <a16:creationId xmlns:a16="http://schemas.microsoft.com/office/drawing/2014/main" id="{DB2D4B67-8F36-45C4-999F-7640B105DF40}"/>
              </a:ext>
            </a:extLst>
          </p:cNvPr>
          <p:cNvSpPr txBox="1"/>
          <p:nvPr/>
        </p:nvSpPr>
        <p:spPr>
          <a:xfrm>
            <a:off x="259200" y="1296000"/>
            <a:ext cx="2120400" cy="4168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>
            <a:noAutofit/>
          </a:bodyPr>
          <a:lstStyle/>
          <a:p>
            <a:pPr marR="0" defTabSz="914400" eaLnBrk="1" fontAlgn="auto" latinLnBrk="0" hangingPunct="1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22" name="sax_Navi_Eintrag" hidden="1">
            <a:extLst>
              <a:ext uri="{FF2B5EF4-FFF2-40B4-BE49-F238E27FC236}">
                <a16:creationId xmlns:a16="http://schemas.microsoft.com/office/drawing/2014/main" id="{7773499D-ABA7-4AC1-AA2A-ED8C25940CA1}"/>
              </a:ext>
            </a:extLst>
          </p:cNvPr>
          <p:cNvSpPr txBox="1"/>
          <p:nvPr/>
        </p:nvSpPr>
        <p:spPr>
          <a:xfrm>
            <a:off x="342000" y="1296000"/>
            <a:ext cx="1994400" cy="212400"/>
          </a:xfrm>
          <a:prstGeom prst="rect">
            <a:avLst/>
          </a:prstGeom>
          <a:solidFill>
            <a:schemeClr val="bg1">
              <a:alpha val="99000"/>
            </a:schemeClr>
          </a:solidFill>
          <a:ln>
            <a:noFill/>
            <a:prstDash val="lgDash"/>
          </a:ln>
          <a:effectLst/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23" name="sax_Navi_Eintrag" hidden="1">
            <a:extLst>
              <a:ext uri="{FF2B5EF4-FFF2-40B4-BE49-F238E27FC236}">
                <a16:creationId xmlns:a16="http://schemas.microsoft.com/office/drawing/2014/main" id="{C3B4996F-80BE-4696-BF30-D122A1832AC6}"/>
              </a:ext>
            </a:extLst>
          </p:cNvPr>
          <p:cNvSpPr txBox="1"/>
          <p:nvPr/>
        </p:nvSpPr>
        <p:spPr>
          <a:xfrm>
            <a:off x="342000" y="15084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24" name="sax_Navi_Eintrag" hidden="1">
            <a:extLst>
              <a:ext uri="{FF2B5EF4-FFF2-40B4-BE49-F238E27FC236}">
                <a16:creationId xmlns:a16="http://schemas.microsoft.com/office/drawing/2014/main" id="{D1C2CDF6-33F7-48EB-B1AB-71DE3836B0E8}"/>
              </a:ext>
            </a:extLst>
          </p:cNvPr>
          <p:cNvSpPr txBox="1"/>
          <p:nvPr/>
        </p:nvSpPr>
        <p:spPr>
          <a:xfrm>
            <a:off x="342000" y="17208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25" name="sax_Navi_Eintrag" hidden="1">
            <a:extLst>
              <a:ext uri="{FF2B5EF4-FFF2-40B4-BE49-F238E27FC236}">
                <a16:creationId xmlns:a16="http://schemas.microsoft.com/office/drawing/2014/main" id="{E96FF4B7-1AAC-4BCB-958D-ABE9308E8E23}"/>
              </a:ext>
            </a:extLst>
          </p:cNvPr>
          <p:cNvSpPr txBox="1"/>
          <p:nvPr/>
        </p:nvSpPr>
        <p:spPr>
          <a:xfrm>
            <a:off x="342000" y="19332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26" name="sax_Navi_Eintrag" hidden="1">
            <a:extLst>
              <a:ext uri="{FF2B5EF4-FFF2-40B4-BE49-F238E27FC236}">
                <a16:creationId xmlns:a16="http://schemas.microsoft.com/office/drawing/2014/main" id="{07BD18C1-4577-460B-A500-408547C27FC3}"/>
              </a:ext>
            </a:extLst>
          </p:cNvPr>
          <p:cNvSpPr txBox="1"/>
          <p:nvPr/>
        </p:nvSpPr>
        <p:spPr>
          <a:xfrm>
            <a:off x="342000" y="21456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27" name="sax_Navi_Eintrag" hidden="1">
            <a:extLst>
              <a:ext uri="{FF2B5EF4-FFF2-40B4-BE49-F238E27FC236}">
                <a16:creationId xmlns:a16="http://schemas.microsoft.com/office/drawing/2014/main" id="{BD501318-4248-464E-A7B8-B51DB514C5CD}"/>
              </a:ext>
            </a:extLst>
          </p:cNvPr>
          <p:cNvSpPr txBox="1"/>
          <p:nvPr/>
        </p:nvSpPr>
        <p:spPr>
          <a:xfrm>
            <a:off x="342000" y="23580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28" name="sax_Navi_Eintrag" hidden="1">
            <a:extLst>
              <a:ext uri="{FF2B5EF4-FFF2-40B4-BE49-F238E27FC236}">
                <a16:creationId xmlns:a16="http://schemas.microsoft.com/office/drawing/2014/main" id="{0BBE79CF-94DF-49AA-9889-F5B82327967E}"/>
              </a:ext>
            </a:extLst>
          </p:cNvPr>
          <p:cNvSpPr txBox="1"/>
          <p:nvPr/>
        </p:nvSpPr>
        <p:spPr>
          <a:xfrm>
            <a:off x="342000" y="25704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29" name="sax_Navi_Eintrag" hidden="1">
            <a:extLst>
              <a:ext uri="{FF2B5EF4-FFF2-40B4-BE49-F238E27FC236}">
                <a16:creationId xmlns:a16="http://schemas.microsoft.com/office/drawing/2014/main" id="{48E744C1-E8F1-4CB1-A89B-8605319E2B78}"/>
              </a:ext>
            </a:extLst>
          </p:cNvPr>
          <p:cNvSpPr txBox="1"/>
          <p:nvPr/>
        </p:nvSpPr>
        <p:spPr>
          <a:xfrm>
            <a:off x="342000" y="27828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30" name="sax_Navi_Eintrag" hidden="1">
            <a:extLst>
              <a:ext uri="{FF2B5EF4-FFF2-40B4-BE49-F238E27FC236}">
                <a16:creationId xmlns:a16="http://schemas.microsoft.com/office/drawing/2014/main" id="{549FA788-BCD5-4617-997A-E4B2EEA74F34}"/>
              </a:ext>
            </a:extLst>
          </p:cNvPr>
          <p:cNvSpPr txBox="1"/>
          <p:nvPr/>
        </p:nvSpPr>
        <p:spPr>
          <a:xfrm>
            <a:off x="342000" y="29952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33" name="sax_Navi_Eintrag" hidden="1">
            <a:extLst>
              <a:ext uri="{FF2B5EF4-FFF2-40B4-BE49-F238E27FC236}">
                <a16:creationId xmlns:a16="http://schemas.microsoft.com/office/drawing/2014/main" id="{3D2A9D05-0B40-4F34-A9F9-2F2072196B88}"/>
              </a:ext>
            </a:extLst>
          </p:cNvPr>
          <p:cNvSpPr txBox="1"/>
          <p:nvPr/>
        </p:nvSpPr>
        <p:spPr>
          <a:xfrm>
            <a:off x="342000" y="32076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34" name="sax_Navi_Eintrag" hidden="1">
            <a:extLst>
              <a:ext uri="{FF2B5EF4-FFF2-40B4-BE49-F238E27FC236}">
                <a16:creationId xmlns:a16="http://schemas.microsoft.com/office/drawing/2014/main" id="{AA57894A-BC5B-4919-B6E4-D1A18B1078AC}"/>
              </a:ext>
            </a:extLst>
          </p:cNvPr>
          <p:cNvSpPr txBox="1"/>
          <p:nvPr/>
        </p:nvSpPr>
        <p:spPr>
          <a:xfrm>
            <a:off x="342000" y="34200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35" name="sax_Navi_Eintrag" hidden="1">
            <a:extLst>
              <a:ext uri="{FF2B5EF4-FFF2-40B4-BE49-F238E27FC236}">
                <a16:creationId xmlns:a16="http://schemas.microsoft.com/office/drawing/2014/main" id="{7C50E303-A3BF-4F5D-89C2-0792280DE1AF}"/>
              </a:ext>
            </a:extLst>
          </p:cNvPr>
          <p:cNvSpPr txBox="1"/>
          <p:nvPr/>
        </p:nvSpPr>
        <p:spPr>
          <a:xfrm>
            <a:off x="342000" y="36324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36" name="sax_Navi_Eintrag" hidden="1">
            <a:extLst>
              <a:ext uri="{FF2B5EF4-FFF2-40B4-BE49-F238E27FC236}">
                <a16:creationId xmlns:a16="http://schemas.microsoft.com/office/drawing/2014/main" id="{62E8F24F-C827-4B4F-8A1E-C036B1EC0F22}"/>
              </a:ext>
            </a:extLst>
          </p:cNvPr>
          <p:cNvSpPr txBox="1"/>
          <p:nvPr/>
        </p:nvSpPr>
        <p:spPr>
          <a:xfrm>
            <a:off x="342000" y="38448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37" name="sax_Navi_Eintrag" hidden="1">
            <a:extLst>
              <a:ext uri="{FF2B5EF4-FFF2-40B4-BE49-F238E27FC236}">
                <a16:creationId xmlns:a16="http://schemas.microsoft.com/office/drawing/2014/main" id="{F5AB1383-92D4-44DE-BA54-C2461C82B6A6}"/>
              </a:ext>
            </a:extLst>
          </p:cNvPr>
          <p:cNvSpPr txBox="1"/>
          <p:nvPr/>
        </p:nvSpPr>
        <p:spPr>
          <a:xfrm>
            <a:off x="342000" y="40572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38" name="sax_Navi_Eintrag" hidden="1">
            <a:extLst>
              <a:ext uri="{FF2B5EF4-FFF2-40B4-BE49-F238E27FC236}">
                <a16:creationId xmlns:a16="http://schemas.microsoft.com/office/drawing/2014/main" id="{CFD4E920-15DD-4E13-82D3-F1E8CFC198E8}"/>
              </a:ext>
            </a:extLst>
          </p:cNvPr>
          <p:cNvSpPr txBox="1"/>
          <p:nvPr/>
        </p:nvSpPr>
        <p:spPr>
          <a:xfrm>
            <a:off x="342000" y="42696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39" name="sax_Navi_Eintrag" hidden="1">
            <a:extLst>
              <a:ext uri="{FF2B5EF4-FFF2-40B4-BE49-F238E27FC236}">
                <a16:creationId xmlns:a16="http://schemas.microsoft.com/office/drawing/2014/main" id="{A412DD94-0D3A-47D2-9418-D643BF376A5B}"/>
              </a:ext>
            </a:extLst>
          </p:cNvPr>
          <p:cNvSpPr txBox="1"/>
          <p:nvPr/>
        </p:nvSpPr>
        <p:spPr>
          <a:xfrm>
            <a:off x="342000" y="44820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40" name="sax_Navi_Eintrag" hidden="1">
            <a:extLst>
              <a:ext uri="{FF2B5EF4-FFF2-40B4-BE49-F238E27FC236}">
                <a16:creationId xmlns:a16="http://schemas.microsoft.com/office/drawing/2014/main" id="{BCE9CF29-FAD9-4D07-BEE4-65513B814D02}"/>
              </a:ext>
            </a:extLst>
          </p:cNvPr>
          <p:cNvSpPr txBox="1"/>
          <p:nvPr/>
        </p:nvSpPr>
        <p:spPr>
          <a:xfrm>
            <a:off x="342000" y="46944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41" name="sax_Navi_Eintrag" hidden="1">
            <a:extLst>
              <a:ext uri="{FF2B5EF4-FFF2-40B4-BE49-F238E27FC236}">
                <a16:creationId xmlns:a16="http://schemas.microsoft.com/office/drawing/2014/main" id="{27910DD3-5738-4193-B7E8-023E23835B17}"/>
              </a:ext>
            </a:extLst>
          </p:cNvPr>
          <p:cNvSpPr txBox="1"/>
          <p:nvPr/>
        </p:nvSpPr>
        <p:spPr>
          <a:xfrm>
            <a:off x="342000" y="49068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42" name="sax_Navi_Eintrag" hidden="1">
            <a:extLst>
              <a:ext uri="{FF2B5EF4-FFF2-40B4-BE49-F238E27FC236}">
                <a16:creationId xmlns:a16="http://schemas.microsoft.com/office/drawing/2014/main" id="{923B749E-BAD4-4088-A436-02456CEB7C8B}"/>
              </a:ext>
            </a:extLst>
          </p:cNvPr>
          <p:cNvSpPr txBox="1"/>
          <p:nvPr/>
        </p:nvSpPr>
        <p:spPr>
          <a:xfrm>
            <a:off x="342000" y="51192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016618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8" pos="1749">
          <p15:clr>
            <a:srgbClr val="FBAE40"/>
          </p15:clr>
        </p15:guide>
        <p15:guide id="9" pos="1829">
          <p15:clr>
            <a:srgbClr val="FBAE40"/>
          </p15:clr>
        </p15:guide>
        <p15:guide id="10" pos="3416">
          <p15:clr>
            <a:srgbClr val="FBAE40"/>
          </p15:clr>
        </p15:guide>
        <p15:guide id="11" pos="3495">
          <p15:clr>
            <a:srgbClr val="FBAE40"/>
          </p15:clr>
        </p15:guide>
        <p15:guide id="12" pos="5082">
          <p15:clr>
            <a:srgbClr val="FBAE40"/>
          </p15:clr>
        </p15:guide>
        <p15:guide id="13" pos="5162">
          <p15:clr>
            <a:srgbClr val="FBAE40"/>
          </p15:clr>
        </p15:guide>
        <p15:guide id="14" pos="162">
          <p15:clr>
            <a:srgbClr val="FBAE40"/>
          </p15:clr>
        </p15:guide>
        <p15:guide id="15" pos="6747">
          <p15:clr>
            <a:srgbClr val="FBAE40"/>
          </p15:clr>
        </p15:guide>
        <p15:guide id="16" orient="horz" pos="162">
          <p15:clr>
            <a:srgbClr val="FBAE40"/>
          </p15:clr>
        </p15:guide>
        <p15:guide id="17" orient="horz" pos="408">
          <p15:clr>
            <a:srgbClr val="FBAE40"/>
          </p15:clr>
        </p15:guide>
        <p15:guide id="18" orient="horz" pos="654">
          <p15:clr>
            <a:srgbClr val="FBAE40"/>
          </p15:clr>
        </p15:guide>
        <p15:guide id="19" orient="horz" pos="816">
          <p15:clr>
            <a:srgbClr val="FBAE40"/>
          </p15:clr>
        </p15:guide>
        <p15:guide id="20" orient="horz" pos="3443">
          <p15:clr>
            <a:srgbClr val="FBAE40"/>
          </p15:clr>
        </p15:guide>
        <p15:guide id="21" pos="1905">
          <p15:clr>
            <a:srgbClr val="FBAE40"/>
          </p15:clr>
        </p15:guide>
        <p15:guide id="22" pos="2979">
          <p15:clr>
            <a:srgbClr val="FBAE40"/>
          </p15:clr>
        </p15:guide>
        <p15:guide id="23" pos="3160">
          <p15:clr>
            <a:srgbClr val="FBAE40"/>
          </p15:clr>
        </p15:guide>
        <p15:guide id="24" pos="4239">
          <p15:clr>
            <a:srgbClr val="FBAE40"/>
          </p15:clr>
        </p15:guide>
        <p15:guide id="25" pos="4412">
          <p15:clr>
            <a:srgbClr val="FBAE40"/>
          </p15:clr>
        </p15:guide>
        <p15:guide id="26" pos="5492">
          <p15:clr>
            <a:srgbClr val="FBAE40"/>
          </p15:clr>
        </p15:guide>
        <p15:guide id="27" pos="5664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2 horizontal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hapter_titleonly">
            <a:extLst>
              <a:ext uri="{FF2B5EF4-FFF2-40B4-BE49-F238E27FC236}">
                <a16:creationId xmlns:a16="http://schemas.microsoft.com/office/drawing/2014/main" id="{9398DDFA-1939-498B-8921-7DDB40481FE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59200" y="259200"/>
            <a:ext cx="10450800" cy="388800"/>
          </a:xfrm>
        </p:spPr>
        <p:txBody>
          <a:bodyPr/>
          <a:lstStyle>
            <a:lvl1pPr marL="0" indent="0">
              <a:lnSpc>
                <a:spcPct val="89000"/>
              </a:lnSpc>
              <a:spcBef>
                <a:spcPts val="0"/>
              </a:spcBef>
              <a:buNone/>
              <a:defRPr sz="2800" kern="0" baseline="0">
                <a:solidFill>
                  <a:schemeClr val="tx1"/>
                </a:solidFill>
              </a:defRPr>
            </a:lvl1pPr>
            <a:lvl2pPr marL="233983" indent="0">
              <a:buNone/>
              <a:defRPr sz="2800"/>
            </a:lvl2pPr>
            <a:lvl3pPr marL="525562" indent="0">
              <a:buNone/>
              <a:defRPr sz="2800"/>
            </a:lvl3pPr>
            <a:lvl4pPr marL="748745" indent="0">
              <a:buNone/>
              <a:defRPr sz="2800"/>
            </a:lvl4pPr>
            <a:lvl5pPr marL="748745" indent="0">
              <a:buNone/>
              <a:defRPr sz="2800"/>
            </a:lvl5pPr>
          </a:lstStyle>
          <a:p>
            <a:pPr lvl="0"/>
            <a:r>
              <a:rPr lang="en-US"/>
              <a:t>Add Chapter Title</a:t>
            </a:r>
            <a:endParaRPr lang="de-DE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AB79D08E-37B8-49BA-9E18-ED577CD9990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200" y="648000"/>
            <a:ext cx="10450800" cy="388800"/>
          </a:xfrm>
        </p:spPr>
        <p:txBody>
          <a:bodyPr/>
          <a:lstStyle>
            <a:lvl1pPr>
              <a:defRPr kern="1200" baseline="0"/>
            </a:lvl1pPr>
          </a:lstStyle>
          <a:p>
            <a:r>
              <a:rPr lang="de-DE"/>
              <a:t>Add Slide Title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259200" y="1296000"/>
            <a:ext cx="10450800" cy="201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Add Text 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259200" y="3445201"/>
            <a:ext cx="10450800" cy="201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Add Text 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266700" y="5628640"/>
            <a:ext cx="288290" cy="410210"/>
          </a:xfrm>
        </p:spPr>
        <p:txBody>
          <a:bodyPr/>
          <a:lstStyle>
            <a:lvl1pPr>
              <a:defRPr kern="0" baseline="0">
                <a:solidFill>
                  <a:srgbClr val="999FA6"/>
                </a:solidFill>
              </a:defRPr>
            </a:lvl1pPr>
          </a:lstStyle>
          <a:p>
            <a:fld id="{31F1B6B1-5441-4B36-8013-AAEDCD6C7A8D}" type="slidenum">
              <a:rPr lang="en-US" smtClean="0"/>
              <a:t>‹nº›</a:t>
            </a:fld>
            <a:endParaRPr lang="en-US"/>
          </a:p>
        </p:txBody>
      </p:sp>
      <p:pic>
        <p:nvPicPr>
          <p:cNvPr id="29" name="Grafik 3" descr="bottom_d2_169.png">
            <a:extLst>
              <a:ext uri="{FF2B5EF4-FFF2-40B4-BE49-F238E27FC236}">
                <a16:creationId xmlns:a16="http://schemas.microsoft.com/office/drawing/2014/main" id="{E1C644A7-78AF-407E-A25C-6F76F012AC1D}"/>
              </a:ext>
            </a:extLst>
          </p:cNvPr>
          <p:cNvPicPr>
            <a:picLocks noSelect="1"/>
          </p:cNvPicPr>
          <p:nvPr>
            <p:custDataLst>
              <p:tags r:id="rId1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41389"/>
            <a:ext cx="10970260" cy="129540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30" name="Grafik 29" descr="logo2_d2.png">
            <a:extLst>
              <a:ext uri="{FF2B5EF4-FFF2-40B4-BE49-F238E27FC236}">
                <a16:creationId xmlns:a16="http://schemas.microsoft.com/office/drawing/2014/main" id="{BF432EB7-B56F-491D-9D42-9FA89D925A5A}"/>
              </a:ext>
            </a:extLst>
          </p:cNvPr>
          <p:cNvPicPr>
            <a:picLocks noSelect="1"/>
          </p:cNvPicPr>
          <p:nvPr>
            <p:custDataLst>
              <p:tags r:id="rId2"/>
            </p:custDataLst>
          </p:nvPr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22613"/>
            <a:ext cx="135936" cy="648000"/>
          </a:xfrm>
          <a:prstGeom prst="rect">
            <a:avLst/>
          </a:prstGeom>
        </p:spPr>
      </p:pic>
      <p:sp>
        <p:nvSpPr>
          <p:cNvPr id="12" name="Rectangle7">
            <a:extLst>
              <a:ext uri="{FF2B5EF4-FFF2-40B4-BE49-F238E27FC236}">
                <a16:creationId xmlns:a16="http://schemas.microsoft.com/office/drawing/2014/main" id="{2E7C0809-54C2-4B00-97B9-AEB55C54DF36}"/>
              </a:ext>
            </a:extLst>
          </p:cNvPr>
          <p:cNvSpPr>
            <a:spLocks/>
          </p:cNvSpPr>
          <p:nvPr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GB" sz="550" b="0" i="0" u="none" strike="noStrike" kern="0" baseline="0">
                <a:solidFill>
                  <a:srgbClr val="000000"/>
                </a:solidFill>
                <a:latin typeface="+mn-lt"/>
              </a:rPr>
              <a:t> </a:t>
            </a:r>
          </a:p>
        </p:txBody>
      </p:sp>
      <p:pic>
        <p:nvPicPr>
          <p:cNvPr id="14" name="Grafik 4" descr="logo1_d2.png">
            <a:extLst>
              <a:ext uri="{FF2B5EF4-FFF2-40B4-BE49-F238E27FC236}">
                <a16:creationId xmlns:a16="http://schemas.microsoft.com/office/drawing/2014/main" id="{F944409F-1D53-436E-A382-254727DA7F5F}"/>
              </a:ext>
            </a:extLst>
          </p:cNvPr>
          <p:cNvPicPr>
            <a:picLocks noSelect="1"/>
          </p:cNvPicPr>
          <p:nvPr>
            <p:custDataLst>
              <p:tags r:id="rId3"/>
            </p:custDataLst>
          </p:nvPr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9600" y="5464811"/>
            <a:ext cx="1094400" cy="575309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11" name="Grafik 3" descr="bottom_d2_169.png">
            <a:extLst>
              <a:ext uri="{FF2B5EF4-FFF2-40B4-BE49-F238E27FC236}">
                <a16:creationId xmlns:a16="http://schemas.microsoft.com/office/drawing/2014/main" id="{E1C644A7-78AF-407E-A25C-6F76F012AC1D}"/>
              </a:ext>
            </a:extLst>
          </p:cNvPr>
          <p:cNvPicPr>
            <a:picLocks noSelect="1"/>
          </p:cNvPicPr>
          <p:nvPr>
            <p:custDataLst>
              <p:tags r:id="rId4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41389"/>
            <a:ext cx="10970260" cy="129540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15" name="Grafik 29" descr="logo2_d2.png">
            <a:extLst>
              <a:ext uri="{FF2B5EF4-FFF2-40B4-BE49-F238E27FC236}">
                <a16:creationId xmlns:a16="http://schemas.microsoft.com/office/drawing/2014/main" id="{BF432EB7-B56F-491D-9D42-9FA89D925A5A}"/>
              </a:ext>
            </a:extLst>
          </p:cNvPr>
          <p:cNvPicPr>
            <a:picLocks noSelect="1"/>
          </p:cNvPicPr>
          <p:nvPr>
            <p:custDataLst>
              <p:tags r:id="rId5"/>
            </p:custDataLst>
          </p:nvPr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22613"/>
            <a:ext cx="135941" cy="648000"/>
          </a:xfrm>
          <a:prstGeom prst="rect">
            <a:avLst/>
          </a:prstGeom>
        </p:spPr>
      </p:pic>
      <p:sp>
        <p:nvSpPr>
          <p:cNvPr id="16" name="Rectangle7">
            <a:extLst>
              <a:ext uri="{FF2B5EF4-FFF2-40B4-BE49-F238E27FC236}">
                <a16:creationId xmlns:a16="http://schemas.microsoft.com/office/drawing/2014/main" id="{2E7C0809-54C2-4B00-97B9-AEB55C54DF36}"/>
              </a:ext>
            </a:extLst>
          </p:cNvPr>
          <p:cNvSpPr>
            <a:spLocks/>
          </p:cNvSpPr>
          <p:nvPr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GB" sz="550" b="0" i="0" u="none" strike="noStrike" kern="0" baseline="0">
                <a:solidFill>
                  <a:srgbClr val="000000"/>
                </a:solidFill>
                <a:latin typeface="+mn-lt"/>
              </a:rPr>
              <a:t> </a:t>
            </a:r>
          </a:p>
        </p:txBody>
      </p:sp>
      <p:pic>
        <p:nvPicPr>
          <p:cNvPr id="18" name="Grafik 4" descr="logo1_d2.png">
            <a:extLst>
              <a:ext uri="{FF2B5EF4-FFF2-40B4-BE49-F238E27FC236}">
                <a16:creationId xmlns:a16="http://schemas.microsoft.com/office/drawing/2014/main" id="{F944409F-1D53-436E-A382-254727DA7F5F}"/>
              </a:ext>
            </a:extLst>
          </p:cNvPr>
          <p:cNvPicPr>
            <a:picLocks noSelect="1"/>
          </p:cNvPicPr>
          <p:nvPr>
            <p:custDataLst>
              <p:tags r:id="rId6"/>
            </p:custDataLst>
          </p:nvPr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8680" y="5464811"/>
            <a:ext cx="1094740" cy="575309"/>
          </a:xfrm>
          <a:prstGeom prst="rect">
            <a:avLst/>
          </a:prstGeom>
          <a:ln w="0">
            <a:noFill/>
          </a:ln>
          <a:effectLst/>
        </p:spPr>
      </p:pic>
      <p:sp>
        <p:nvSpPr>
          <p:cNvPr id="19" name="sax_Navi" hidden="1">
            <a:extLst>
              <a:ext uri="{FF2B5EF4-FFF2-40B4-BE49-F238E27FC236}">
                <a16:creationId xmlns:a16="http://schemas.microsoft.com/office/drawing/2014/main" id="{0BCFE689-4FC7-4D9C-9FE5-45025A6F7107}"/>
              </a:ext>
            </a:extLst>
          </p:cNvPr>
          <p:cNvSpPr txBox="1"/>
          <p:nvPr/>
        </p:nvSpPr>
        <p:spPr>
          <a:xfrm>
            <a:off x="259200" y="1296000"/>
            <a:ext cx="2120400" cy="4168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>
            <a:noAutofit/>
          </a:bodyPr>
          <a:lstStyle/>
          <a:p>
            <a:pPr marR="0" defTabSz="914400" eaLnBrk="1" fontAlgn="auto" latinLnBrk="0" hangingPunct="1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20" name="sax_Navi_Eintrag" hidden="1">
            <a:extLst>
              <a:ext uri="{FF2B5EF4-FFF2-40B4-BE49-F238E27FC236}">
                <a16:creationId xmlns:a16="http://schemas.microsoft.com/office/drawing/2014/main" id="{78D4F440-277B-418B-9621-90E62761001F}"/>
              </a:ext>
            </a:extLst>
          </p:cNvPr>
          <p:cNvSpPr txBox="1"/>
          <p:nvPr/>
        </p:nvSpPr>
        <p:spPr>
          <a:xfrm>
            <a:off x="342000" y="1296000"/>
            <a:ext cx="1994400" cy="212400"/>
          </a:xfrm>
          <a:prstGeom prst="rect">
            <a:avLst/>
          </a:prstGeom>
          <a:solidFill>
            <a:schemeClr val="bg1">
              <a:alpha val="99000"/>
            </a:schemeClr>
          </a:solidFill>
          <a:ln>
            <a:noFill/>
            <a:prstDash val="lgDash"/>
          </a:ln>
          <a:effectLst/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21" name="sax_Navi_Eintrag" hidden="1">
            <a:extLst>
              <a:ext uri="{FF2B5EF4-FFF2-40B4-BE49-F238E27FC236}">
                <a16:creationId xmlns:a16="http://schemas.microsoft.com/office/drawing/2014/main" id="{CD9AB144-4EB8-4115-B980-5D200ED3E7D1}"/>
              </a:ext>
            </a:extLst>
          </p:cNvPr>
          <p:cNvSpPr txBox="1"/>
          <p:nvPr/>
        </p:nvSpPr>
        <p:spPr>
          <a:xfrm>
            <a:off x="342000" y="15084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22" name="sax_Navi_Eintrag" hidden="1">
            <a:extLst>
              <a:ext uri="{FF2B5EF4-FFF2-40B4-BE49-F238E27FC236}">
                <a16:creationId xmlns:a16="http://schemas.microsoft.com/office/drawing/2014/main" id="{28B76106-9604-4489-883C-5FE99B4CB06E}"/>
              </a:ext>
            </a:extLst>
          </p:cNvPr>
          <p:cNvSpPr txBox="1"/>
          <p:nvPr/>
        </p:nvSpPr>
        <p:spPr>
          <a:xfrm>
            <a:off x="342000" y="17208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23" name="sax_Navi_Eintrag" hidden="1">
            <a:extLst>
              <a:ext uri="{FF2B5EF4-FFF2-40B4-BE49-F238E27FC236}">
                <a16:creationId xmlns:a16="http://schemas.microsoft.com/office/drawing/2014/main" id="{DFEA2FE0-8FEF-40DD-9F67-185A31C99797}"/>
              </a:ext>
            </a:extLst>
          </p:cNvPr>
          <p:cNvSpPr txBox="1"/>
          <p:nvPr/>
        </p:nvSpPr>
        <p:spPr>
          <a:xfrm>
            <a:off x="342000" y="19332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24" name="sax_Navi_Eintrag" hidden="1">
            <a:extLst>
              <a:ext uri="{FF2B5EF4-FFF2-40B4-BE49-F238E27FC236}">
                <a16:creationId xmlns:a16="http://schemas.microsoft.com/office/drawing/2014/main" id="{B9778ED8-061C-47C8-A8E7-B24F9E828F87}"/>
              </a:ext>
            </a:extLst>
          </p:cNvPr>
          <p:cNvSpPr txBox="1"/>
          <p:nvPr/>
        </p:nvSpPr>
        <p:spPr>
          <a:xfrm>
            <a:off x="342000" y="21456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25" name="sax_Navi_Eintrag" hidden="1">
            <a:extLst>
              <a:ext uri="{FF2B5EF4-FFF2-40B4-BE49-F238E27FC236}">
                <a16:creationId xmlns:a16="http://schemas.microsoft.com/office/drawing/2014/main" id="{FAAF73AA-701D-410C-8DB3-32CCC1E48FED}"/>
              </a:ext>
            </a:extLst>
          </p:cNvPr>
          <p:cNvSpPr txBox="1"/>
          <p:nvPr/>
        </p:nvSpPr>
        <p:spPr>
          <a:xfrm>
            <a:off x="342000" y="23580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26" name="sax_Navi_Eintrag" hidden="1">
            <a:extLst>
              <a:ext uri="{FF2B5EF4-FFF2-40B4-BE49-F238E27FC236}">
                <a16:creationId xmlns:a16="http://schemas.microsoft.com/office/drawing/2014/main" id="{8C88B5A1-9E54-472B-B283-DCA0B8EF03B3}"/>
              </a:ext>
            </a:extLst>
          </p:cNvPr>
          <p:cNvSpPr txBox="1"/>
          <p:nvPr/>
        </p:nvSpPr>
        <p:spPr>
          <a:xfrm>
            <a:off x="342000" y="25704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27" name="sax_Navi_Eintrag" hidden="1">
            <a:extLst>
              <a:ext uri="{FF2B5EF4-FFF2-40B4-BE49-F238E27FC236}">
                <a16:creationId xmlns:a16="http://schemas.microsoft.com/office/drawing/2014/main" id="{1694C0B2-78A6-4BFA-AA43-C1317CFD8045}"/>
              </a:ext>
            </a:extLst>
          </p:cNvPr>
          <p:cNvSpPr txBox="1"/>
          <p:nvPr/>
        </p:nvSpPr>
        <p:spPr>
          <a:xfrm>
            <a:off x="342000" y="27828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28" name="sax_Navi_Eintrag" hidden="1">
            <a:extLst>
              <a:ext uri="{FF2B5EF4-FFF2-40B4-BE49-F238E27FC236}">
                <a16:creationId xmlns:a16="http://schemas.microsoft.com/office/drawing/2014/main" id="{59FE7FB3-27A3-47FD-BB98-BAD06250F8AE}"/>
              </a:ext>
            </a:extLst>
          </p:cNvPr>
          <p:cNvSpPr txBox="1"/>
          <p:nvPr/>
        </p:nvSpPr>
        <p:spPr>
          <a:xfrm>
            <a:off x="342000" y="29952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31" name="sax_Navi_Eintrag" hidden="1">
            <a:extLst>
              <a:ext uri="{FF2B5EF4-FFF2-40B4-BE49-F238E27FC236}">
                <a16:creationId xmlns:a16="http://schemas.microsoft.com/office/drawing/2014/main" id="{162033AB-BFB9-440D-AEF9-08D680AE4AED}"/>
              </a:ext>
            </a:extLst>
          </p:cNvPr>
          <p:cNvSpPr txBox="1"/>
          <p:nvPr/>
        </p:nvSpPr>
        <p:spPr>
          <a:xfrm>
            <a:off x="342000" y="32076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32" name="sax_Navi_Eintrag" hidden="1">
            <a:extLst>
              <a:ext uri="{FF2B5EF4-FFF2-40B4-BE49-F238E27FC236}">
                <a16:creationId xmlns:a16="http://schemas.microsoft.com/office/drawing/2014/main" id="{7D7FBB8A-FD3C-488E-BBE4-69930EFCC1E7}"/>
              </a:ext>
            </a:extLst>
          </p:cNvPr>
          <p:cNvSpPr txBox="1"/>
          <p:nvPr/>
        </p:nvSpPr>
        <p:spPr>
          <a:xfrm>
            <a:off x="342000" y="34200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33" name="sax_Navi_Eintrag" hidden="1">
            <a:extLst>
              <a:ext uri="{FF2B5EF4-FFF2-40B4-BE49-F238E27FC236}">
                <a16:creationId xmlns:a16="http://schemas.microsoft.com/office/drawing/2014/main" id="{006AA732-492B-45B8-9052-3F8AA5598463}"/>
              </a:ext>
            </a:extLst>
          </p:cNvPr>
          <p:cNvSpPr txBox="1"/>
          <p:nvPr/>
        </p:nvSpPr>
        <p:spPr>
          <a:xfrm>
            <a:off x="342000" y="36324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34" name="sax_Navi_Eintrag" hidden="1">
            <a:extLst>
              <a:ext uri="{FF2B5EF4-FFF2-40B4-BE49-F238E27FC236}">
                <a16:creationId xmlns:a16="http://schemas.microsoft.com/office/drawing/2014/main" id="{7882C471-8C03-4B32-A0F3-376862B307C4}"/>
              </a:ext>
            </a:extLst>
          </p:cNvPr>
          <p:cNvSpPr txBox="1"/>
          <p:nvPr/>
        </p:nvSpPr>
        <p:spPr>
          <a:xfrm>
            <a:off x="342000" y="38448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35" name="sax_Navi_Eintrag" hidden="1">
            <a:extLst>
              <a:ext uri="{FF2B5EF4-FFF2-40B4-BE49-F238E27FC236}">
                <a16:creationId xmlns:a16="http://schemas.microsoft.com/office/drawing/2014/main" id="{DECF166C-508C-49D1-9E7F-2F5DAB2BB291}"/>
              </a:ext>
            </a:extLst>
          </p:cNvPr>
          <p:cNvSpPr txBox="1"/>
          <p:nvPr/>
        </p:nvSpPr>
        <p:spPr>
          <a:xfrm>
            <a:off x="342000" y="40572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36" name="sax_Navi_Eintrag" hidden="1">
            <a:extLst>
              <a:ext uri="{FF2B5EF4-FFF2-40B4-BE49-F238E27FC236}">
                <a16:creationId xmlns:a16="http://schemas.microsoft.com/office/drawing/2014/main" id="{B9352BC3-77F5-41A1-AC91-4ABE5F742687}"/>
              </a:ext>
            </a:extLst>
          </p:cNvPr>
          <p:cNvSpPr txBox="1"/>
          <p:nvPr/>
        </p:nvSpPr>
        <p:spPr>
          <a:xfrm>
            <a:off x="342000" y="42696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37" name="sax_Navi_Eintrag" hidden="1">
            <a:extLst>
              <a:ext uri="{FF2B5EF4-FFF2-40B4-BE49-F238E27FC236}">
                <a16:creationId xmlns:a16="http://schemas.microsoft.com/office/drawing/2014/main" id="{4F58F59B-3696-4B9B-A31F-C0859CF04C6B}"/>
              </a:ext>
            </a:extLst>
          </p:cNvPr>
          <p:cNvSpPr txBox="1"/>
          <p:nvPr/>
        </p:nvSpPr>
        <p:spPr>
          <a:xfrm>
            <a:off x="342000" y="44820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38" name="sax_Navi_Eintrag" hidden="1">
            <a:extLst>
              <a:ext uri="{FF2B5EF4-FFF2-40B4-BE49-F238E27FC236}">
                <a16:creationId xmlns:a16="http://schemas.microsoft.com/office/drawing/2014/main" id="{4EB0D3AB-0834-45D8-AB31-D30A501B4513}"/>
              </a:ext>
            </a:extLst>
          </p:cNvPr>
          <p:cNvSpPr txBox="1"/>
          <p:nvPr/>
        </p:nvSpPr>
        <p:spPr>
          <a:xfrm>
            <a:off x="342000" y="46944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39" name="sax_Navi_Eintrag" hidden="1">
            <a:extLst>
              <a:ext uri="{FF2B5EF4-FFF2-40B4-BE49-F238E27FC236}">
                <a16:creationId xmlns:a16="http://schemas.microsoft.com/office/drawing/2014/main" id="{2B2DD84E-5CF5-4BA7-89B0-FA5CD47AA744}"/>
              </a:ext>
            </a:extLst>
          </p:cNvPr>
          <p:cNvSpPr txBox="1"/>
          <p:nvPr/>
        </p:nvSpPr>
        <p:spPr>
          <a:xfrm>
            <a:off x="342000" y="49068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40" name="sax_Navi_Eintrag" hidden="1">
            <a:extLst>
              <a:ext uri="{FF2B5EF4-FFF2-40B4-BE49-F238E27FC236}">
                <a16:creationId xmlns:a16="http://schemas.microsoft.com/office/drawing/2014/main" id="{3AA58763-C554-47C2-BF31-14FC2638C9F9}"/>
              </a:ext>
            </a:extLst>
          </p:cNvPr>
          <p:cNvSpPr txBox="1"/>
          <p:nvPr/>
        </p:nvSpPr>
        <p:spPr>
          <a:xfrm>
            <a:off x="342000" y="51192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3311489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0" pos="162">
          <p15:clr>
            <a:srgbClr val="FBAE40"/>
          </p15:clr>
        </p15:guide>
        <p15:guide id="11" pos="6747">
          <p15:clr>
            <a:srgbClr val="FBAE40"/>
          </p15:clr>
        </p15:guide>
        <p15:guide id="12" orient="horz" pos="162">
          <p15:clr>
            <a:srgbClr val="FBAE40"/>
          </p15:clr>
        </p15:guide>
        <p15:guide id="13" orient="horz" pos="408">
          <p15:clr>
            <a:srgbClr val="FBAE40"/>
          </p15:clr>
        </p15:guide>
        <p15:guide id="14" orient="horz" pos="654">
          <p15:clr>
            <a:srgbClr val="FBAE40"/>
          </p15:clr>
        </p15:guide>
        <p15:guide id="15" orient="horz" pos="816">
          <p15:clr>
            <a:srgbClr val="FBAE40"/>
          </p15:clr>
        </p15:guide>
        <p15:guide id="16" orient="horz" pos="3443">
          <p15:clr>
            <a:srgbClr val="FBAE40"/>
          </p15:clr>
        </p15:guide>
        <p15:guide id="17" pos="1905">
          <p15:clr>
            <a:srgbClr val="FBAE40"/>
          </p15:clr>
        </p15:guide>
        <p15:guide id="18" orient="horz" pos="2090">
          <p15:clr>
            <a:srgbClr val="FBAE40"/>
          </p15:clr>
        </p15:guide>
        <p15:guide id="19" orient="horz" pos="2169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2 x 2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hapter_titleonly">
            <a:extLst>
              <a:ext uri="{FF2B5EF4-FFF2-40B4-BE49-F238E27FC236}">
                <a16:creationId xmlns:a16="http://schemas.microsoft.com/office/drawing/2014/main" id="{90C8652B-1F43-4467-AC53-668A8D3D470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59200" y="259200"/>
            <a:ext cx="10450800" cy="388800"/>
          </a:xfrm>
        </p:spPr>
        <p:txBody>
          <a:bodyPr/>
          <a:lstStyle>
            <a:lvl1pPr marL="0" indent="0">
              <a:lnSpc>
                <a:spcPct val="89000"/>
              </a:lnSpc>
              <a:spcBef>
                <a:spcPts val="0"/>
              </a:spcBef>
              <a:buNone/>
              <a:defRPr sz="2800" kern="0" baseline="0">
                <a:solidFill>
                  <a:schemeClr val="tx1"/>
                </a:solidFill>
              </a:defRPr>
            </a:lvl1pPr>
            <a:lvl2pPr marL="233983" indent="0">
              <a:buNone/>
              <a:defRPr sz="2800"/>
            </a:lvl2pPr>
            <a:lvl3pPr marL="525562" indent="0">
              <a:buNone/>
              <a:defRPr sz="2800"/>
            </a:lvl3pPr>
            <a:lvl4pPr marL="748745" indent="0">
              <a:buNone/>
              <a:defRPr sz="2800"/>
            </a:lvl4pPr>
            <a:lvl5pPr marL="748745" indent="0">
              <a:buNone/>
              <a:defRPr sz="2800"/>
            </a:lvl5pPr>
          </a:lstStyle>
          <a:p>
            <a:pPr lvl="0"/>
            <a:r>
              <a:rPr lang="en-US"/>
              <a:t>Add Chapter Title</a:t>
            </a:r>
            <a:endParaRPr lang="de-DE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EFDBB36D-E1FF-4336-B805-B8B7F4B25A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200" y="648000"/>
            <a:ext cx="10450800" cy="388800"/>
          </a:xfrm>
        </p:spPr>
        <p:txBody>
          <a:bodyPr/>
          <a:lstStyle>
            <a:lvl1pPr>
              <a:defRPr kern="1200" baseline="0"/>
            </a:lvl1pPr>
          </a:lstStyle>
          <a:p>
            <a:r>
              <a:rPr lang="de-DE"/>
              <a:t>Add Slide Title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259200" y="1296000"/>
            <a:ext cx="4860000" cy="201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Add Text 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6" name="Content Placeholder 3"/>
          <p:cNvSpPr>
            <a:spLocks noGrp="1"/>
          </p:cNvSpPr>
          <p:nvPr>
            <p:ph sz="half" idx="3" hasCustomPrompt="1"/>
          </p:nvPr>
        </p:nvSpPr>
        <p:spPr>
          <a:xfrm>
            <a:off x="5853600" y="1295999"/>
            <a:ext cx="4860000" cy="201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Add Text 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8" name="Content Placeholder 2"/>
          <p:cNvSpPr>
            <a:spLocks noGrp="1"/>
          </p:cNvSpPr>
          <p:nvPr>
            <p:ph sz="half" idx="2" hasCustomPrompt="1"/>
          </p:nvPr>
        </p:nvSpPr>
        <p:spPr>
          <a:xfrm>
            <a:off x="259200" y="3445201"/>
            <a:ext cx="4860000" cy="201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Add Text 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9" name="Content Placeholder 3"/>
          <p:cNvSpPr>
            <a:spLocks noGrp="1"/>
          </p:cNvSpPr>
          <p:nvPr>
            <p:ph sz="half" idx="4" hasCustomPrompt="1"/>
          </p:nvPr>
        </p:nvSpPr>
        <p:spPr>
          <a:xfrm>
            <a:off x="5853600" y="3445201"/>
            <a:ext cx="4860000" cy="201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Add Text 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266700" y="5628640"/>
            <a:ext cx="288290" cy="410210"/>
          </a:xfrm>
        </p:spPr>
        <p:txBody>
          <a:bodyPr/>
          <a:lstStyle>
            <a:lvl1pPr>
              <a:defRPr kern="0" baseline="0">
                <a:solidFill>
                  <a:srgbClr val="999FA6"/>
                </a:solidFill>
              </a:defRPr>
            </a:lvl1pPr>
          </a:lstStyle>
          <a:p>
            <a:fld id="{31F1B6B1-5441-4B36-8013-AAEDCD6C7A8D}" type="slidenum">
              <a:rPr lang="en-US" smtClean="0"/>
              <a:t>‹nº›</a:t>
            </a:fld>
            <a:endParaRPr lang="en-US"/>
          </a:p>
        </p:txBody>
      </p:sp>
      <p:pic>
        <p:nvPicPr>
          <p:cNvPr id="31" name="Grafik 3" descr="bottom_d2_169.png">
            <a:extLst>
              <a:ext uri="{FF2B5EF4-FFF2-40B4-BE49-F238E27FC236}">
                <a16:creationId xmlns:a16="http://schemas.microsoft.com/office/drawing/2014/main" id="{14946AFE-2563-4C40-963E-DFE36F6D3171}"/>
              </a:ext>
            </a:extLst>
          </p:cNvPr>
          <p:cNvPicPr>
            <a:picLocks noSelect="1"/>
          </p:cNvPicPr>
          <p:nvPr>
            <p:custDataLst>
              <p:tags r:id="rId1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41389"/>
            <a:ext cx="10970260" cy="129540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32" name="Grafik 31" descr="logo2_d2.png">
            <a:extLst>
              <a:ext uri="{FF2B5EF4-FFF2-40B4-BE49-F238E27FC236}">
                <a16:creationId xmlns:a16="http://schemas.microsoft.com/office/drawing/2014/main" id="{8A247A46-B0BA-49FE-BDE2-4F90A7348546}"/>
              </a:ext>
            </a:extLst>
          </p:cNvPr>
          <p:cNvPicPr>
            <a:picLocks noSelect="1"/>
          </p:cNvPicPr>
          <p:nvPr>
            <p:custDataLst>
              <p:tags r:id="rId2"/>
            </p:custDataLst>
          </p:nvPr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22613"/>
            <a:ext cx="135936" cy="648000"/>
          </a:xfrm>
          <a:prstGeom prst="rect">
            <a:avLst/>
          </a:prstGeom>
        </p:spPr>
      </p:pic>
      <p:sp>
        <p:nvSpPr>
          <p:cNvPr id="14" name="Rectangle7">
            <a:extLst>
              <a:ext uri="{FF2B5EF4-FFF2-40B4-BE49-F238E27FC236}">
                <a16:creationId xmlns:a16="http://schemas.microsoft.com/office/drawing/2014/main" id="{43F0E5D0-784C-433E-AAB0-40D43C1BCBAB}"/>
              </a:ext>
            </a:extLst>
          </p:cNvPr>
          <p:cNvSpPr>
            <a:spLocks/>
          </p:cNvSpPr>
          <p:nvPr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GB" sz="550" b="0" i="0" u="none" strike="noStrike" kern="0" baseline="0">
                <a:solidFill>
                  <a:srgbClr val="000000"/>
                </a:solidFill>
                <a:latin typeface="+mn-lt"/>
              </a:rPr>
              <a:t> </a:t>
            </a:r>
          </a:p>
        </p:txBody>
      </p:sp>
      <p:pic>
        <p:nvPicPr>
          <p:cNvPr id="16" name="Grafik 4" descr="logo1_d2.png">
            <a:extLst>
              <a:ext uri="{FF2B5EF4-FFF2-40B4-BE49-F238E27FC236}">
                <a16:creationId xmlns:a16="http://schemas.microsoft.com/office/drawing/2014/main" id="{17992435-2281-4D69-8E9C-A9BD8CD4504F}"/>
              </a:ext>
            </a:extLst>
          </p:cNvPr>
          <p:cNvPicPr>
            <a:picLocks noSelect="1"/>
          </p:cNvPicPr>
          <p:nvPr>
            <p:custDataLst>
              <p:tags r:id="rId3"/>
            </p:custDataLst>
          </p:nvPr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9600" y="5464811"/>
            <a:ext cx="1094400" cy="575309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13" name="Grafik 3" descr="bottom_d2_169.png">
            <a:extLst>
              <a:ext uri="{FF2B5EF4-FFF2-40B4-BE49-F238E27FC236}">
                <a16:creationId xmlns:a16="http://schemas.microsoft.com/office/drawing/2014/main" id="{14946AFE-2563-4C40-963E-DFE36F6D3171}"/>
              </a:ext>
            </a:extLst>
          </p:cNvPr>
          <p:cNvPicPr>
            <a:picLocks noSelect="1"/>
          </p:cNvPicPr>
          <p:nvPr>
            <p:custDataLst>
              <p:tags r:id="rId4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41389"/>
            <a:ext cx="10970260" cy="129540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17" name="Grafik 31" descr="logo2_d2.png">
            <a:extLst>
              <a:ext uri="{FF2B5EF4-FFF2-40B4-BE49-F238E27FC236}">
                <a16:creationId xmlns:a16="http://schemas.microsoft.com/office/drawing/2014/main" id="{8A247A46-B0BA-49FE-BDE2-4F90A7348546}"/>
              </a:ext>
            </a:extLst>
          </p:cNvPr>
          <p:cNvPicPr>
            <a:picLocks noSelect="1"/>
          </p:cNvPicPr>
          <p:nvPr>
            <p:custDataLst>
              <p:tags r:id="rId5"/>
            </p:custDataLst>
          </p:nvPr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22613"/>
            <a:ext cx="135941" cy="648000"/>
          </a:xfrm>
          <a:prstGeom prst="rect">
            <a:avLst/>
          </a:prstGeom>
        </p:spPr>
      </p:pic>
      <p:sp>
        <p:nvSpPr>
          <p:cNvPr id="18" name="Rectangle7">
            <a:extLst>
              <a:ext uri="{FF2B5EF4-FFF2-40B4-BE49-F238E27FC236}">
                <a16:creationId xmlns:a16="http://schemas.microsoft.com/office/drawing/2014/main" id="{43F0E5D0-784C-433E-AAB0-40D43C1BCBAB}"/>
              </a:ext>
            </a:extLst>
          </p:cNvPr>
          <p:cNvSpPr>
            <a:spLocks/>
          </p:cNvSpPr>
          <p:nvPr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GB" sz="550" b="0" i="0" u="none" strike="noStrike" kern="0" baseline="0">
                <a:solidFill>
                  <a:srgbClr val="000000"/>
                </a:solidFill>
                <a:latin typeface="+mn-lt"/>
              </a:rPr>
              <a:t> </a:t>
            </a:r>
          </a:p>
        </p:txBody>
      </p:sp>
      <p:pic>
        <p:nvPicPr>
          <p:cNvPr id="20" name="Grafik 4" descr="logo1_d2.png">
            <a:extLst>
              <a:ext uri="{FF2B5EF4-FFF2-40B4-BE49-F238E27FC236}">
                <a16:creationId xmlns:a16="http://schemas.microsoft.com/office/drawing/2014/main" id="{17992435-2281-4D69-8E9C-A9BD8CD4504F}"/>
              </a:ext>
            </a:extLst>
          </p:cNvPr>
          <p:cNvPicPr>
            <a:picLocks noSelect="1"/>
          </p:cNvPicPr>
          <p:nvPr>
            <p:custDataLst>
              <p:tags r:id="rId6"/>
            </p:custDataLst>
          </p:nvPr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8680" y="5464811"/>
            <a:ext cx="1094740" cy="575309"/>
          </a:xfrm>
          <a:prstGeom prst="rect">
            <a:avLst/>
          </a:prstGeom>
          <a:ln w="0">
            <a:noFill/>
          </a:ln>
          <a:effectLst/>
        </p:spPr>
      </p:pic>
      <p:sp>
        <p:nvSpPr>
          <p:cNvPr id="21" name="sax_Navi" hidden="1">
            <a:extLst>
              <a:ext uri="{FF2B5EF4-FFF2-40B4-BE49-F238E27FC236}">
                <a16:creationId xmlns:a16="http://schemas.microsoft.com/office/drawing/2014/main" id="{1E74C464-5DD0-4CB4-86C5-8EEE5E769B0F}"/>
              </a:ext>
            </a:extLst>
          </p:cNvPr>
          <p:cNvSpPr txBox="1"/>
          <p:nvPr/>
        </p:nvSpPr>
        <p:spPr>
          <a:xfrm>
            <a:off x="259200" y="1296000"/>
            <a:ext cx="2120400" cy="4168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>
            <a:noAutofit/>
          </a:bodyPr>
          <a:lstStyle/>
          <a:p>
            <a:pPr marR="0" defTabSz="914400" eaLnBrk="1" fontAlgn="auto" latinLnBrk="0" hangingPunct="1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22" name="sax_Navi_Eintrag" hidden="1">
            <a:extLst>
              <a:ext uri="{FF2B5EF4-FFF2-40B4-BE49-F238E27FC236}">
                <a16:creationId xmlns:a16="http://schemas.microsoft.com/office/drawing/2014/main" id="{49FF8A49-71B4-4C81-848E-DA9EF28D47E1}"/>
              </a:ext>
            </a:extLst>
          </p:cNvPr>
          <p:cNvSpPr txBox="1"/>
          <p:nvPr/>
        </p:nvSpPr>
        <p:spPr>
          <a:xfrm>
            <a:off x="342000" y="1296000"/>
            <a:ext cx="1994400" cy="212400"/>
          </a:xfrm>
          <a:prstGeom prst="rect">
            <a:avLst/>
          </a:prstGeom>
          <a:solidFill>
            <a:schemeClr val="bg1">
              <a:alpha val="99000"/>
            </a:schemeClr>
          </a:solidFill>
          <a:ln>
            <a:noFill/>
            <a:prstDash val="lgDash"/>
          </a:ln>
          <a:effectLst/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23" name="sax_Navi_Eintrag" hidden="1">
            <a:extLst>
              <a:ext uri="{FF2B5EF4-FFF2-40B4-BE49-F238E27FC236}">
                <a16:creationId xmlns:a16="http://schemas.microsoft.com/office/drawing/2014/main" id="{285BB2A0-94AF-4AF9-B950-C2129817B642}"/>
              </a:ext>
            </a:extLst>
          </p:cNvPr>
          <p:cNvSpPr txBox="1"/>
          <p:nvPr/>
        </p:nvSpPr>
        <p:spPr>
          <a:xfrm>
            <a:off x="342000" y="15084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24" name="sax_Navi_Eintrag" hidden="1">
            <a:extLst>
              <a:ext uri="{FF2B5EF4-FFF2-40B4-BE49-F238E27FC236}">
                <a16:creationId xmlns:a16="http://schemas.microsoft.com/office/drawing/2014/main" id="{52391172-5403-4757-9B58-EAA3E7DF4415}"/>
              </a:ext>
            </a:extLst>
          </p:cNvPr>
          <p:cNvSpPr txBox="1"/>
          <p:nvPr/>
        </p:nvSpPr>
        <p:spPr>
          <a:xfrm>
            <a:off x="342000" y="17208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25" name="sax_Navi_Eintrag" hidden="1">
            <a:extLst>
              <a:ext uri="{FF2B5EF4-FFF2-40B4-BE49-F238E27FC236}">
                <a16:creationId xmlns:a16="http://schemas.microsoft.com/office/drawing/2014/main" id="{A4A2B1D0-2F34-4B74-9220-707CE21BC7EE}"/>
              </a:ext>
            </a:extLst>
          </p:cNvPr>
          <p:cNvSpPr txBox="1"/>
          <p:nvPr/>
        </p:nvSpPr>
        <p:spPr>
          <a:xfrm>
            <a:off x="342000" y="19332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26" name="sax_Navi_Eintrag" hidden="1">
            <a:extLst>
              <a:ext uri="{FF2B5EF4-FFF2-40B4-BE49-F238E27FC236}">
                <a16:creationId xmlns:a16="http://schemas.microsoft.com/office/drawing/2014/main" id="{DF12203D-8919-4946-A935-C88025147182}"/>
              </a:ext>
            </a:extLst>
          </p:cNvPr>
          <p:cNvSpPr txBox="1"/>
          <p:nvPr/>
        </p:nvSpPr>
        <p:spPr>
          <a:xfrm>
            <a:off x="342000" y="21456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27" name="sax_Navi_Eintrag" hidden="1">
            <a:extLst>
              <a:ext uri="{FF2B5EF4-FFF2-40B4-BE49-F238E27FC236}">
                <a16:creationId xmlns:a16="http://schemas.microsoft.com/office/drawing/2014/main" id="{06EBF098-EFCA-4EA5-8D77-C854464693FC}"/>
              </a:ext>
            </a:extLst>
          </p:cNvPr>
          <p:cNvSpPr txBox="1"/>
          <p:nvPr/>
        </p:nvSpPr>
        <p:spPr>
          <a:xfrm>
            <a:off x="342000" y="23580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28" name="sax_Navi_Eintrag" hidden="1">
            <a:extLst>
              <a:ext uri="{FF2B5EF4-FFF2-40B4-BE49-F238E27FC236}">
                <a16:creationId xmlns:a16="http://schemas.microsoft.com/office/drawing/2014/main" id="{E29FD0BD-4373-43BC-BF51-EC6E7EE5D6FF}"/>
              </a:ext>
            </a:extLst>
          </p:cNvPr>
          <p:cNvSpPr txBox="1"/>
          <p:nvPr/>
        </p:nvSpPr>
        <p:spPr>
          <a:xfrm>
            <a:off x="342000" y="25704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29" name="sax_Navi_Eintrag" hidden="1">
            <a:extLst>
              <a:ext uri="{FF2B5EF4-FFF2-40B4-BE49-F238E27FC236}">
                <a16:creationId xmlns:a16="http://schemas.microsoft.com/office/drawing/2014/main" id="{12D65CBB-C58B-44A1-BB73-B91C5FBF5003}"/>
              </a:ext>
            </a:extLst>
          </p:cNvPr>
          <p:cNvSpPr txBox="1"/>
          <p:nvPr/>
        </p:nvSpPr>
        <p:spPr>
          <a:xfrm>
            <a:off x="342000" y="27828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30" name="sax_Navi_Eintrag" hidden="1">
            <a:extLst>
              <a:ext uri="{FF2B5EF4-FFF2-40B4-BE49-F238E27FC236}">
                <a16:creationId xmlns:a16="http://schemas.microsoft.com/office/drawing/2014/main" id="{AD3A72FE-4F90-487C-8489-DDF40EC3DE13}"/>
              </a:ext>
            </a:extLst>
          </p:cNvPr>
          <p:cNvSpPr txBox="1"/>
          <p:nvPr/>
        </p:nvSpPr>
        <p:spPr>
          <a:xfrm>
            <a:off x="342000" y="29952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33" name="sax_Navi_Eintrag" hidden="1">
            <a:extLst>
              <a:ext uri="{FF2B5EF4-FFF2-40B4-BE49-F238E27FC236}">
                <a16:creationId xmlns:a16="http://schemas.microsoft.com/office/drawing/2014/main" id="{DE34F184-4292-4D93-86E7-4F441AE359F6}"/>
              </a:ext>
            </a:extLst>
          </p:cNvPr>
          <p:cNvSpPr txBox="1"/>
          <p:nvPr/>
        </p:nvSpPr>
        <p:spPr>
          <a:xfrm>
            <a:off x="342000" y="32076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34" name="sax_Navi_Eintrag" hidden="1">
            <a:extLst>
              <a:ext uri="{FF2B5EF4-FFF2-40B4-BE49-F238E27FC236}">
                <a16:creationId xmlns:a16="http://schemas.microsoft.com/office/drawing/2014/main" id="{88EB523F-C55B-46DB-8392-30696C539DF6}"/>
              </a:ext>
            </a:extLst>
          </p:cNvPr>
          <p:cNvSpPr txBox="1"/>
          <p:nvPr/>
        </p:nvSpPr>
        <p:spPr>
          <a:xfrm>
            <a:off x="342000" y="34200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35" name="sax_Navi_Eintrag" hidden="1">
            <a:extLst>
              <a:ext uri="{FF2B5EF4-FFF2-40B4-BE49-F238E27FC236}">
                <a16:creationId xmlns:a16="http://schemas.microsoft.com/office/drawing/2014/main" id="{F8CD36D7-D64D-4220-887B-6DEBE4E6CF3B}"/>
              </a:ext>
            </a:extLst>
          </p:cNvPr>
          <p:cNvSpPr txBox="1"/>
          <p:nvPr/>
        </p:nvSpPr>
        <p:spPr>
          <a:xfrm>
            <a:off x="342000" y="36324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36" name="sax_Navi_Eintrag" hidden="1">
            <a:extLst>
              <a:ext uri="{FF2B5EF4-FFF2-40B4-BE49-F238E27FC236}">
                <a16:creationId xmlns:a16="http://schemas.microsoft.com/office/drawing/2014/main" id="{2F3AF26A-EEA2-49C6-A00A-77738FECBA4A}"/>
              </a:ext>
            </a:extLst>
          </p:cNvPr>
          <p:cNvSpPr txBox="1"/>
          <p:nvPr/>
        </p:nvSpPr>
        <p:spPr>
          <a:xfrm>
            <a:off x="342000" y="38448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37" name="sax_Navi_Eintrag" hidden="1">
            <a:extLst>
              <a:ext uri="{FF2B5EF4-FFF2-40B4-BE49-F238E27FC236}">
                <a16:creationId xmlns:a16="http://schemas.microsoft.com/office/drawing/2014/main" id="{07D25A46-1C18-408F-84C2-2E7530CE9804}"/>
              </a:ext>
            </a:extLst>
          </p:cNvPr>
          <p:cNvSpPr txBox="1"/>
          <p:nvPr/>
        </p:nvSpPr>
        <p:spPr>
          <a:xfrm>
            <a:off x="342000" y="40572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38" name="sax_Navi_Eintrag" hidden="1">
            <a:extLst>
              <a:ext uri="{FF2B5EF4-FFF2-40B4-BE49-F238E27FC236}">
                <a16:creationId xmlns:a16="http://schemas.microsoft.com/office/drawing/2014/main" id="{A0E5C10C-51C4-4EA5-8DA9-E0FC4182A1E0}"/>
              </a:ext>
            </a:extLst>
          </p:cNvPr>
          <p:cNvSpPr txBox="1"/>
          <p:nvPr/>
        </p:nvSpPr>
        <p:spPr>
          <a:xfrm>
            <a:off x="342000" y="42696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39" name="sax_Navi_Eintrag" hidden="1">
            <a:extLst>
              <a:ext uri="{FF2B5EF4-FFF2-40B4-BE49-F238E27FC236}">
                <a16:creationId xmlns:a16="http://schemas.microsoft.com/office/drawing/2014/main" id="{F781C64C-866C-43ED-A5BC-CAC0E99A98ED}"/>
              </a:ext>
            </a:extLst>
          </p:cNvPr>
          <p:cNvSpPr txBox="1"/>
          <p:nvPr/>
        </p:nvSpPr>
        <p:spPr>
          <a:xfrm>
            <a:off x="342000" y="44820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40" name="sax_Navi_Eintrag" hidden="1">
            <a:extLst>
              <a:ext uri="{FF2B5EF4-FFF2-40B4-BE49-F238E27FC236}">
                <a16:creationId xmlns:a16="http://schemas.microsoft.com/office/drawing/2014/main" id="{3CCE15C6-9EBF-4EDF-8EA8-4F29FA7374FF}"/>
              </a:ext>
            </a:extLst>
          </p:cNvPr>
          <p:cNvSpPr txBox="1"/>
          <p:nvPr/>
        </p:nvSpPr>
        <p:spPr>
          <a:xfrm>
            <a:off x="342000" y="46944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41" name="sax_Navi_Eintrag" hidden="1">
            <a:extLst>
              <a:ext uri="{FF2B5EF4-FFF2-40B4-BE49-F238E27FC236}">
                <a16:creationId xmlns:a16="http://schemas.microsoft.com/office/drawing/2014/main" id="{95897DB4-6285-4DC2-9554-9278105159FB}"/>
              </a:ext>
            </a:extLst>
          </p:cNvPr>
          <p:cNvSpPr txBox="1"/>
          <p:nvPr/>
        </p:nvSpPr>
        <p:spPr>
          <a:xfrm>
            <a:off x="342000" y="49068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42" name="sax_Navi_Eintrag" hidden="1">
            <a:extLst>
              <a:ext uri="{FF2B5EF4-FFF2-40B4-BE49-F238E27FC236}">
                <a16:creationId xmlns:a16="http://schemas.microsoft.com/office/drawing/2014/main" id="{12D45BB1-0D47-4E32-8217-58A028208A4D}"/>
              </a:ext>
            </a:extLst>
          </p:cNvPr>
          <p:cNvSpPr txBox="1"/>
          <p:nvPr/>
        </p:nvSpPr>
        <p:spPr>
          <a:xfrm>
            <a:off x="342000" y="51192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6406816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0" pos="3225">
          <p15:clr>
            <a:srgbClr val="FBAE40"/>
          </p15:clr>
        </p15:guide>
        <p15:guide id="11" pos="3687">
          <p15:clr>
            <a:srgbClr val="FBAE40"/>
          </p15:clr>
        </p15:guide>
        <p15:guide id="12" pos="162">
          <p15:clr>
            <a:srgbClr val="FBAE40"/>
          </p15:clr>
        </p15:guide>
        <p15:guide id="13" pos="6747">
          <p15:clr>
            <a:srgbClr val="FBAE40"/>
          </p15:clr>
        </p15:guide>
        <p15:guide id="14" orient="horz" pos="162">
          <p15:clr>
            <a:srgbClr val="FBAE40"/>
          </p15:clr>
        </p15:guide>
        <p15:guide id="15" orient="horz" pos="408">
          <p15:clr>
            <a:srgbClr val="FBAE40"/>
          </p15:clr>
        </p15:guide>
        <p15:guide id="16" orient="horz" pos="654">
          <p15:clr>
            <a:srgbClr val="FBAE40"/>
          </p15:clr>
        </p15:guide>
        <p15:guide id="17" orient="horz" pos="816">
          <p15:clr>
            <a:srgbClr val="FBAE40"/>
          </p15:clr>
        </p15:guide>
        <p15:guide id="18" orient="horz" pos="3443">
          <p15:clr>
            <a:srgbClr val="FBAE40"/>
          </p15:clr>
        </p15:guide>
        <p15:guide id="19" pos="1905">
          <p15:clr>
            <a:srgbClr val="FBAE40"/>
          </p15:clr>
        </p15:guide>
        <p15:guide id="20" orient="horz" pos="2169">
          <p15:clr>
            <a:srgbClr val="FBAE40"/>
          </p15:clr>
        </p15:guide>
        <p15:guide id="21" orient="horz" pos="2090">
          <p15:clr>
            <a:srgbClr val="FBAE40"/>
          </p15:clr>
        </p15:guide>
        <p15:guide id="22" pos="4205">
          <p15:clr>
            <a:srgbClr val="FBAE40"/>
          </p15:clr>
        </p15:guide>
        <p15:guide id="23" pos="4448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3 x 2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hapter_titleonly">
            <a:extLst>
              <a:ext uri="{FF2B5EF4-FFF2-40B4-BE49-F238E27FC236}">
                <a16:creationId xmlns:a16="http://schemas.microsoft.com/office/drawing/2014/main" id="{FEDBFC76-9F59-4A18-8E8B-EDDF9CC208B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59200" y="259200"/>
            <a:ext cx="10450800" cy="388800"/>
          </a:xfrm>
        </p:spPr>
        <p:txBody>
          <a:bodyPr/>
          <a:lstStyle>
            <a:lvl1pPr marL="0" indent="0">
              <a:lnSpc>
                <a:spcPct val="89000"/>
              </a:lnSpc>
              <a:spcBef>
                <a:spcPts val="0"/>
              </a:spcBef>
              <a:buNone/>
              <a:defRPr sz="2800" kern="0" baseline="0">
                <a:solidFill>
                  <a:schemeClr val="tx1"/>
                </a:solidFill>
              </a:defRPr>
            </a:lvl1pPr>
            <a:lvl2pPr marL="233983" indent="0">
              <a:buNone/>
              <a:defRPr sz="2800"/>
            </a:lvl2pPr>
            <a:lvl3pPr marL="525562" indent="0">
              <a:buNone/>
              <a:defRPr sz="2800"/>
            </a:lvl3pPr>
            <a:lvl4pPr marL="748745" indent="0">
              <a:buNone/>
              <a:defRPr sz="2800"/>
            </a:lvl4pPr>
            <a:lvl5pPr marL="748745" indent="0">
              <a:buNone/>
              <a:defRPr sz="2800"/>
            </a:lvl5pPr>
          </a:lstStyle>
          <a:p>
            <a:pPr lvl="0"/>
            <a:r>
              <a:rPr lang="en-US"/>
              <a:t>Add Chapter Title</a:t>
            </a:r>
            <a:endParaRPr lang="de-DE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0226D581-60F4-440B-A410-F6582BC0DC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200" y="648000"/>
            <a:ext cx="10450800" cy="388800"/>
          </a:xfrm>
        </p:spPr>
        <p:txBody>
          <a:bodyPr/>
          <a:lstStyle>
            <a:lvl1pPr>
              <a:defRPr kern="1200" baseline="0"/>
            </a:lvl1pPr>
          </a:lstStyle>
          <a:p>
            <a:r>
              <a:rPr lang="de-DE"/>
              <a:t>Add Slide Title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259200" y="1296000"/>
            <a:ext cx="3128400" cy="201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Add Text 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half" idx="3" hasCustomPrompt="1"/>
          </p:nvPr>
        </p:nvSpPr>
        <p:spPr>
          <a:xfrm>
            <a:off x="3909600" y="1295999"/>
            <a:ext cx="3128400" cy="201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Add Text 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5" hasCustomPrompt="1"/>
          </p:nvPr>
        </p:nvSpPr>
        <p:spPr>
          <a:xfrm>
            <a:off x="7560000" y="1295999"/>
            <a:ext cx="3128400" cy="201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Add Text 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sz="half" idx="2" hasCustomPrompt="1"/>
          </p:nvPr>
        </p:nvSpPr>
        <p:spPr>
          <a:xfrm>
            <a:off x="259200" y="3445201"/>
            <a:ext cx="3128400" cy="201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Add Text 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half" idx="4" hasCustomPrompt="1"/>
          </p:nvPr>
        </p:nvSpPr>
        <p:spPr>
          <a:xfrm>
            <a:off x="3909600" y="3445201"/>
            <a:ext cx="3128400" cy="201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Add Text 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half" idx="6" hasCustomPrompt="1"/>
          </p:nvPr>
        </p:nvSpPr>
        <p:spPr>
          <a:xfrm>
            <a:off x="7560000" y="3445201"/>
            <a:ext cx="3128400" cy="201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Add Text 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266700" y="5628640"/>
            <a:ext cx="288290" cy="410210"/>
          </a:xfrm>
        </p:spPr>
        <p:txBody>
          <a:bodyPr/>
          <a:lstStyle>
            <a:lvl1pPr>
              <a:defRPr kern="0" baseline="0">
                <a:solidFill>
                  <a:srgbClr val="999FA6"/>
                </a:solidFill>
              </a:defRPr>
            </a:lvl1pPr>
          </a:lstStyle>
          <a:p>
            <a:fld id="{31F1B6B1-5441-4B36-8013-AAEDCD6C7A8D}" type="slidenum">
              <a:rPr lang="en-US" smtClean="0"/>
              <a:t>‹nº›</a:t>
            </a:fld>
            <a:endParaRPr lang="en-US"/>
          </a:p>
        </p:txBody>
      </p:sp>
      <p:pic>
        <p:nvPicPr>
          <p:cNvPr id="33" name="Grafik 3" descr="bottom_d2_169.png">
            <a:extLst>
              <a:ext uri="{FF2B5EF4-FFF2-40B4-BE49-F238E27FC236}">
                <a16:creationId xmlns:a16="http://schemas.microsoft.com/office/drawing/2014/main" id="{D68326DC-5F3B-4205-8352-8D213F6B12F1}"/>
              </a:ext>
            </a:extLst>
          </p:cNvPr>
          <p:cNvPicPr>
            <a:picLocks noSelect="1"/>
          </p:cNvPicPr>
          <p:nvPr>
            <p:custDataLst>
              <p:tags r:id="rId1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41389"/>
            <a:ext cx="10970260" cy="129540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34" name="Grafik 33" descr="logo2_d2.png">
            <a:extLst>
              <a:ext uri="{FF2B5EF4-FFF2-40B4-BE49-F238E27FC236}">
                <a16:creationId xmlns:a16="http://schemas.microsoft.com/office/drawing/2014/main" id="{6306B871-7048-4385-84D6-368540647FAF}"/>
              </a:ext>
            </a:extLst>
          </p:cNvPr>
          <p:cNvPicPr>
            <a:picLocks noSelect="1"/>
          </p:cNvPicPr>
          <p:nvPr>
            <p:custDataLst>
              <p:tags r:id="rId2"/>
            </p:custDataLst>
          </p:nvPr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22613"/>
            <a:ext cx="135936" cy="648000"/>
          </a:xfrm>
          <a:prstGeom prst="rect">
            <a:avLst/>
          </a:prstGeom>
        </p:spPr>
      </p:pic>
      <p:sp>
        <p:nvSpPr>
          <p:cNvPr id="16" name="Rectangle7">
            <a:extLst>
              <a:ext uri="{FF2B5EF4-FFF2-40B4-BE49-F238E27FC236}">
                <a16:creationId xmlns:a16="http://schemas.microsoft.com/office/drawing/2014/main" id="{C680F8C7-4715-4E6C-829A-E87F16C03BB3}"/>
              </a:ext>
            </a:extLst>
          </p:cNvPr>
          <p:cNvSpPr>
            <a:spLocks/>
          </p:cNvSpPr>
          <p:nvPr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GB" sz="550" b="0" i="0" u="none" strike="noStrike" kern="0" baseline="0">
                <a:solidFill>
                  <a:srgbClr val="000000"/>
                </a:solidFill>
                <a:latin typeface="+mn-lt"/>
              </a:rPr>
              <a:t> </a:t>
            </a:r>
          </a:p>
        </p:txBody>
      </p:sp>
      <p:pic>
        <p:nvPicPr>
          <p:cNvPr id="18" name="Grafik 4" descr="logo1_d2.png">
            <a:extLst>
              <a:ext uri="{FF2B5EF4-FFF2-40B4-BE49-F238E27FC236}">
                <a16:creationId xmlns:a16="http://schemas.microsoft.com/office/drawing/2014/main" id="{058025F0-4E5A-4419-90FC-FD31DB24C306}"/>
              </a:ext>
            </a:extLst>
          </p:cNvPr>
          <p:cNvPicPr>
            <a:picLocks noSelect="1"/>
          </p:cNvPicPr>
          <p:nvPr>
            <p:custDataLst>
              <p:tags r:id="rId3"/>
            </p:custDataLst>
          </p:nvPr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9600" y="5464811"/>
            <a:ext cx="1094400" cy="575309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15" name="Grafik 3" descr="bottom_d2_169.png">
            <a:extLst>
              <a:ext uri="{FF2B5EF4-FFF2-40B4-BE49-F238E27FC236}">
                <a16:creationId xmlns:a16="http://schemas.microsoft.com/office/drawing/2014/main" id="{D68326DC-5F3B-4205-8352-8D213F6B12F1}"/>
              </a:ext>
            </a:extLst>
          </p:cNvPr>
          <p:cNvPicPr>
            <a:picLocks noSelect="1"/>
          </p:cNvPicPr>
          <p:nvPr>
            <p:custDataLst>
              <p:tags r:id="rId4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41389"/>
            <a:ext cx="10970260" cy="129540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19" name="Grafik 33" descr="logo2_d2.png">
            <a:extLst>
              <a:ext uri="{FF2B5EF4-FFF2-40B4-BE49-F238E27FC236}">
                <a16:creationId xmlns:a16="http://schemas.microsoft.com/office/drawing/2014/main" id="{6306B871-7048-4385-84D6-368540647FAF}"/>
              </a:ext>
            </a:extLst>
          </p:cNvPr>
          <p:cNvPicPr>
            <a:picLocks noSelect="1"/>
          </p:cNvPicPr>
          <p:nvPr>
            <p:custDataLst>
              <p:tags r:id="rId5"/>
            </p:custDataLst>
          </p:nvPr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22613"/>
            <a:ext cx="135941" cy="648000"/>
          </a:xfrm>
          <a:prstGeom prst="rect">
            <a:avLst/>
          </a:prstGeom>
        </p:spPr>
      </p:pic>
      <p:sp>
        <p:nvSpPr>
          <p:cNvPr id="20" name="Rectangle7">
            <a:extLst>
              <a:ext uri="{FF2B5EF4-FFF2-40B4-BE49-F238E27FC236}">
                <a16:creationId xmlns:a16="http://schemas.microsoft.com/office/drawing/2014/main" id="{C680F8C7-4715-4E6C-829A-E87F16C03BB3}"/>
              </a:ext>
            </a:extLst>
          </p:cNvPr>
          <p:cNvSpPr>
            <a:spLocks/>
          </p:cNvSpPr>
          <p:nvPr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GB" sz="550" b="0" i="0" u="none" strike="noStrike" kern="0" baseline="0">
                <a:solidFill>
                  <a:srgbClr val="000000"/>
                </a:solidFill>
                <a:latin typeface="+mn-lt"/>
              </a:rPr>
              <a:t> </a:t>
            </a:r>
          </a:p>
        </p:txBody>
      </p:sp>
      <p:pic>
        <p:nvPicPr>
          <p:cNvPr id="22" name="Grafik 4" descr="logo1_d2.png">
            <a:extLst>
              <a:ext uri="{FF2B5EF4-FFF2-40B4-BE49-F238E27FC236}">
                <a16:creationId xmlns:a16="http://schemas.microsoft.com/office/drawing/2014/main" id="{058025F0-4E5A-4419-90FC-FD31DB24C306}"/>
              </a:ext>
            </a:extLst>
          </p:cNvPr>
          <p:cNvPicPr>
            <a:picLocks noSelect="1"/>
          </p:cNvPicPr>
          <p:nvPr>
            <p:custDataLst>
              <p:tags r:id="rId6"/>
            </p:custDataLst>
          </p:nvPr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8680" y="5464811"/>
            <a:ext cx="1094740" cy="575309"/>
          </a:xfrm>
          <a:prstGeom prst="rect">
            <a:avLst/>
          </a:prstGeom>
          <a:ln w="0">
            <a:noFill/>
          </a:ln>
          <a:effectLst/>
        </p:spPr>
      </p:pic>
      <p:sp>
        <p:nvSpPr>
          <p:cNvPr id="23" name="sax_Navi" hidden="1">
            <a:extLst>
              <a:ext uri="{FF2B5EF4-FFF2-40B4-BE49-F238E27FC236}">
                <a16:creationId xmlns:a16="http://schemas.microsoft.com/office/drawing/2014/main" id="{6801DC24-6818-4FE4-9255-623B8AF07305}"/>
              </a:ext>
            </a:extLst>
          </p:cNvPr>
          <p:cNvSpPr txBox="1"/>
          <p:nvPr/>
        </p:nvSpPr>
        <p:spPr>
          <a:xfrm>
            <a:off x="259200" y="1296000"/>
            <a:ext cx="2120400" cy="4168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>
            <a:noAutofit/>
          </a:bodyPr>
          <a:lstStyle/>
          <a:p>
            <a:pPr marR="0" defTabSz="914400" eaLnBrk="1" fontAlgn="auto" latinLnBrk="0" hangingPunct="1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24" name="sax_Navi_Eintrag" hidden="1">
            <a:extLst>
              <a:ext uri="{FF2B5EF4-FFF2-40B4-BE49-F238E27FC236}">
                <a16:creationId xmlns:a16="http://schemas.microsoft.com/office/drawing/2014/main" id="{7679C2A8-D99C-481A-8B37-7AD612290FED}"/>
              </a:ext>
            </a:extLst>
          </p:cNvPr>
          <p:cNvSpPr txBox="1"/>
          <p:nvPr/>
        </p:nvSpPr>
        <p:spPr>
          <a:xfrm>
            <a:off x="342000" y="1296000"/>
            <a:ext cx="1994400" cy="212400"/>
          </a:xfrm>
          <a:prstGeom prst="rect">
            <a:avLst/>
          </a:prstGeom>
          <a:solidFill>
            <a:schemeClr val="bg1">
              <a:alpha val="99000"/>
            </a:schemeClr>
          </a:solidFill>
          <a:ln>
            <a:noFill/>
            <a:prstDash val="lgDash"/>
          </a:ln>
          <a:effectLst/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25" name="sax_Navi_Eintrag" hidden="1">
            <a:extLst>
              <a:ext uri="{FF2B5EF4-FFF2-40B4-BE49-F238E27FC236}">
                <a16:creationId xmlns:a16="http://schemas.microsoft.com/office/drawing/2014/main" id="{6D0F1CAD-D919-4349-BF4A-118E6551790B}"/>
              </a:ext>
            </a:extLst>
          </p:cNvPr>
          <p:cNvSpPr txBox="1"/>
          <p:nvPr/>
        </p:nvSpPr>
        <p:spPr>
          <a:xfrm>
            <a:off x="342000" y="15084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26" name="sax_Navi_Eintrag" hidden="1">
            <a:extLst>
              <a:ext uri="{FF2B5EF4-FFF2-40B4-BE49-F238E27FC236}">
                <a16:creationId xmlns:a16="http://schemas.microsoft.com/office/drawing/2014/main" id="{EBF148F0-058F-4E38-8BDC-7494EDFCDA4A}"/>
              </a:ext>
            </a:extLst>
          </p:cNvPr>
          <p:cNvSpPr txBox="1"/>
          <p:nvPr/>
        </p:nvSpPr>
        <p:spPr>
          <a:xfrm>
            <a:off x="342000" y="17208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27" name="sax_Navi_Eintrag" hidden="1">
            <a:extLst>
              <a:ext uri="{FF2B5EF4-FFF2-40B4-BE49-F238E27FC236}">
                <a16:creationId xmlns:a16="http://schemas.microsoft.com/office/drawing/2014/main" id="{C53136B2-704A-423E-A5B0-8ED25970846F}"/>
              </a:ext>
            </a:extLst>
          </p:cNvPr>
          <p:cNvSpPr txBox="1"/>
          <p:nvPr/>
        </p:nvSpPr>
        <p:spPr>
          <a:xfrm>
            <a:off x="342000" y="19332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28" name="sax_Navi_Eintrag" hidden="1">
            <a:extLst>
              <a:ext uri="{FF2B5EF4-FFF2-40B4-BE49-F238E27FC236}">
                <a16:creationId xmlns:a16="http://schemas.microsoft.com/office/drawing/2014/main" id="{D19977BF-6E8D-4B9C-B022-B931588030A7}"/>
              </a:ext>
            </a:extLst>
          </p:cNvPr>
          <p:cNvSpPr txBox="1"/>
          <p:nvPr/>
        </p:nvSpPr>
        <p:spPr>
          <a:xfrm>
            <a:off x="342000" y="21456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29" name="sax_Navi_Eintrag" hidden="1">
            <a:extLst>
              <a:ext uri="{FF2B5EF4-FFF2-40B4-BE49-F238E27FC236}">
                <a16:creationId xmlns:a16="http://schemas.microsoft.com/office/drawing/2014/main" id="{6DC263D9-B3C9-49F0-A2EE-3BD3FD5F0B94}"/>
              </a:ext>
            </a:extLst>
          </p:cNvPr>
          <p:cNvSpPr txBox="1"/>
          <p:nvPr/>
        </p:nvSpPr>
        <p:spPr>
          <a:xfrm>
            <a:off x="342000" y="23580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30" name="sax_Navi_Eintrag" hidden="1">
            <a:extLst>
              <a:ext uri="{FF2B5EF4-FFF2-40B4-BE49-F238E27FC236}">
                <a16:creationId xmlns:a16="http://schemas.microsoft.com/office/drawing/2014/main" id="{FF5364E7-5E35-4797-871F-E5C681427E34}"/>
              </a:ext>
            </a:extLst>
          </p:cNvPr>
          <p:cNvSpPr txBox="1"/>
          <p:nvPr/>
        </p:nvSpPr>
        <p:spPr>
          <a:xfrm>
            <a:off x="342000" y="25704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31" name="sax_Navi_Eintrag" hidden="1">
            <a:extLst>
              <a:ext uri="{FF2B5EF4-FFF2-40B4-BE49-F238E27FC236}">
                <a16:creationId xmlns:a16="http://schemas.microsoft.com/office/drawing/2014/main" id="{BF754A0A-F50C-4123-8476-376489058B33}"/>
              </a:ext>
            </a:extLst>
          </p:cNvPr>
          <p:cNvSpPr txBox="1"/>
          <p:nvPr/>
        </p:nvSpPr>
        <p:spPr>
          <a:xfrm>
            <a:off x="342000" y="27828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32" name="sax_Navi_Eintrag" hidden="1">
            <a:extLst>
              <a:ext uri="{FF2B5EF4-FFF2-40B4-BE49-F238E27FC236}">
                <a16:creationId xmlns:a16="http://schemas.microsoft.com/office/drawing/2014/main" id="{5F850E5D-4B21-4E94-9D4B-6E70B8947841}"/>
              </a:ext>
            </a:extLst>
          </p:cNvPr>
          <p:cNvSpPr txBox="1"/>
          <p:nvPr/>
        </p:nvSpPr>
        <p:spPr>
          <a:xfrm>
            <a:off x="342000" y="29952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35" name="sax_Navi_Eintrag" hidden="1">
            <a:extLst>
              <a:ext uri="{FF2B5EF4-FFF2-40B4-BE49-F238E27FC236}">
                <a16:creationId xmlns:a16="http://schemas.microsoft.com/office/drawing/2014/main" id="{28F9F8DD-46B7-4515-BC47-F67EA9A6C1D5}"/>
              </a:ext>
            </a:extLst>
          </p:cNvPr>
          <p:cNvSpPr txBox="1"/>
          <p:nvPr/>
        </p:nvSpPr>
        <p:spPr>
          <a:xfrm>
            <a:off x="342000" y="32076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36" name="sax_Navi_Eintrag" hidden="1">
            <a:extLst>
              <a:ext uri="{FF2B5EF4-FFF2-40B4-BE49-F238E27FC236}">
                <a16:creationId xmlns:a16="http://schemas.microsoft.com/office/drawing/2014/main" id="{B9EDE793-9086-47A1-9998-5317A20D92C5}"/>
              </a:ext>
            </a:extLst>
          </p:cNvPr>
          <p:cNvSpPr txBox="1"/>
          <p:nvPr/>
        </p:nvSpPr>
        <p:spPr>
          <a:xfrm>
            <a:off x="342000" y="34200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37" name="sax_Navi_Eintrag" hidden="1">
            <a:extLst>
              <a:ext uri="{FF2B5EF4-FFF2-40B4-BE49-F238E27FC236}">
                <a16:creationId xmlns:a16="http://schemas.microsoft.com/office/drawing/2014/main" id="{EF1C2A2A-9D50-4773-B11D-EC92A3066F4B}"/>
              </a:ext>
            </a:extLst>
          </p:cNvPr>
          <p:cNvSpPr txBox="1"/>
          <p:nvPr/>
        </p:nvSpPr>
        <p:spPr>
          <a:xfrm>
            <a:off x="342000" y="36324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38" name="sax_Navi_Eintrag" hidden="1">
            <a:extLst>
              <a:ext uri="{FF2B5EF4-FFF2-40B4-BE49-F238E27FC236}">
                <a16:creationId xmlns:a16="http://schemas.microsoft.com/office/drawing/2014/main" id="{5BD99EFA-18C4-420A-89D8-FDB611D70630}"/>
              </a:ext>
            </a:extLst>
          </p:cNvPr>
          <p:cNvSpPr txBox="1"/>
          <p:nvPr/>
        </p:nvSpPr>
        <p:spPr>
          <a:xfrm>
            <a:off x="342000" y="38448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39" name="sax_Navi_Eintrag" hidden="1">
            <a:extLst>
              <a:ext uri="{FF2B5EF4-FFF2-40B4-BE49-F238E27FC236}">
                <a16:creationId xmlns:a16="http://schemas.microsoft.com/office/drawing/2014/main" id="{0E9D8869-A293-4669-8BBD-48D7DB472CEE}"/>
              </a:ext>
            </a:extLst>
          </p:cNvPr>
          <p:cNvSpPr txBox="1"/>
          <p:nvPr/>
        </p:nvSpPr>
        <p:spPr>
          <a:xfrm>
            <a:off x="342000" y="40572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40" name="sax_Navi_Eintrag" hidden="1">
            <a:extLst>
              <a:ext uri="{FF2B5EF4-FFF2-40B4-BE49-F238E27FC236}">
                <a16:creationId xmlns:a16="http://schemas.microsoft.com/office/drawing/2014/main" id="{10B312A6-8AFD-43C6-B6D3-C26720C2C47A}"/>
              </a:ext>
            </a:extLst>
          </p:cNvPr>
          <p:cNvSpPr txBox="1"/>
          <p:nvPr/>
        </p:nvSpPr>
        <p:spPr>
          <a:xfrm>
            <a:off x="342000" y="42696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41" name="sax_Navi_Eintrag" hidden="1">
            <a:extLst>
              <a:ext uri="{FF2B5EF4-FFF2-40B4-BE49-F238E27FC236}">
                <a16:creationId xmlns:a16="http://schemas.microsoft.com/office/drawing/2014/main" id="{259A6385-2530-4E64-AA89-E4EC03DD0276}"/>
              </a:ext>
            </a:extLst>
          </p:cNvPr>
          <p:cNvSpPr txBox="1"/>
          <p:nvPr/>
        </p:nvSpPr>
        <p:spPr>
          <a:xfrm>
            <a:off x="342000" y="44820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42" name="sax_Navi_Eintrag" hidden="1">
            <a:extLst>
              <a:ext uri="{FF2B5EF4-FFF2-40B4-BE49-F238E27FC236}">
                <a16:creationId xmlns:a16="http://schemas.microsoft.com/office/drawing/2014/main" id="{4C0AB365-C9BB-4567-ACB8-CDD5460F43E0}"/>
              </a:ext>
            </a:extLst>
          </p:cNvPr>
          <p:cNvSpPr txBox="1"/>
          <p:nvPr/>
        </p:nvSpPr>
        <p:spPr>
          <a:xfrm>
            <a:off x="342000" y="46944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43" name="sax_Navi_Eintrag" hidden="1">
            <a:extLst>
              <a:ext uri="{FF2B5EF4-FFF2-40B4-BE49-F238E27FC236}">
                <a16:creationId xmlns:a16="http://schemas.microsoft.com/office/drawing/2014/main" id="{99C3E13A-7588-40F2-A87C-75E58D2FF20A}"/>
              </a:ext>
            </a:extLst>
          </p:cNvPr>
          <p:cNvSpPr txBox="1"/>
          <p:nvPr/>
        </p:nvSpPr>
        <p:spPr>
          <a:xfrm>
            <a:off x="342000" y="49068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44" name="sax_Navi_Eintrag" hidden="1">
            <a:extLst>
              <a:ext uri="{FF2B5EF4-FFF2-40B4-BE49-F238E27FC236}">
                <a16:creationId xmlns:a16="http://schemas.microsoft.com/office/drawing/2014/main" id="{BD5FE440-11BC-43B7-A31A-BCC645AB6E7E}"/>
              </a:ext>
            </a:extLst>
          </p:cNvPr>
          <p:cNvSpPr txBox="1"/>
          <p:nvPr/>
        </p:nvSpPr>
        <p:spPr>
          <a:xfrm>
            <a:off x="342000" y="51192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6557651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8" pos="2140">
          <p15:clr>
            <a:srgbClr val="FBAE40"/>
          </p15:clr>
        </p15:guide>
        <p15:guide id="9" pos="2457">
          <p15:clr>
            <a:srgbClr val="FBAE40"/>
          </p15:clr>
        </p15:guide>
        <p15:guide id="10" pos="4434">
          <p15:clr>
            <a:srgbClr val="FBAE40"/>
          </p15:clr>
        </p15:guide>
        <p15:guide id="11" pos="4761">
          <p15:clr>
            <a:srgbClr val="FBAE40"/>
          </p15:clr>
        </p15:guide>
        <p15:guide id="14" pos="162">
          <p15:clr>
            <a:srgbClr val="FBAE40"/>
          </p15:clr>
        </p15:guide>
        <p15:guide id="15" pos="6747">
          <p15:clr>
            <a:srgbClr val="FBAE40"/>
          </p15:clr>
        </p15:guide>
        <p15:guide id="16" orient="horz" pos="162">
          <p15:clr>
            <a:srgbClr val="FBAE40"/>
          </p15:clr>
        </p15:guide>
        <p15:guide id="17" orient="horz" pos="408">
          <p15:clr>
            <a:srgbClr val="FBAE40"/>
          </p15:clr>
        </p15:guide>
        <p15:guide id="18" orient="horz" pos="654">
          <p15:clr>
            <a:srgbClr val="FBAE40"/>
          </p15:clr>
        </p15:guide>
        <p15:guide id="19" orient="horz" pos="816">
          <p15:clr>
            <a:srgbClr val="FBAE40"/>
          </p15:clr>
        </p15:guide>
        <p15:guide id="20" orient="horz" pos="3443">
          <p15:clr>
            <a:srgbClr val="FBAE40"/>
          </p15:clr>
        </p15:guide>
        <p15:guide id="21" pos="1905">
          <p15:clr>
            <a:srgbClr val="FBAE40"/>
          </p15:clr>
        </p15:guide>
        <p15:guide id="22" orient="horz" pos="2090">
          <p15:clr>
            <a:srgbClr val="FBAE40"/>
          </p15:clr>
        </p15:guide>
        <p15:guide id="23" orient="horz" pos="2169">
          <p15:clr>
            <a:srgbClr val="FBAE40"/>
          </p15:clr>
        </p15:guide>
        <p15:guide id="24" pos="3392">
          <p15:clr>
            <a:srgbClr val="FBAE40"/>
          </p15:clr>
        </p15:guide>
        <p15:guide id="25" pos="3593">
          <p15:clr>
            <a:srgbClr val="FBAE40"/>
          </p15:clr>
        </p15:guide>
        <p15:guide id="26" pos="5078">
          <p15:clr>
            <a:srgbClr val="FBAE40"/>
          </p15:clr>
        </p15:guide>
        <p15:guide id="27" pos="5279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4 x 2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hapter_titleonly">
            <a:extLst>
              <a:ext uri="{FF2B5EF4-FFF2-40B4-BE49-F238E27FC236}">
                <a16:creationId xmlns:a16="http://schemas.microsoft.com/office/drawing/2014/main" id="{20D581F7-7281-48B4-B67B-7228F84F398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59200" y="259200"/>
            <a:ext cx="10450800" cy="388800"/>
          </a:xfrm>
        </p:spPr>
        <p:txBody>
          <a:bodyPr/>
          <a:lstStyle>
            <a:lvl1pPr marL="0" indent="0">
              <a:lnSpc>
                <a:spcPct val="89000"/>
              </a:lnSpc>
              <a:spcBef>
                <a:spcPts val="0"/>
              </a:spcBef>
              <a:buNone/>
              <a:defRPr sz="2800" kern="0" baseline="0">
                <a:solidFill>
                  <a:schemeClr val="tx1"/>
                </a:solidFill>
              </a:defRPr>
            </a:lvl1pPr>
            <a:lvl2pPr marL="233983" indent="0">
              <a:buNone/>
              <a:defRPr sz="2800"/>
            </a:lvl2pPr>
            <a:lvl3pPr marL="525562" indent="0">
              <a:buNone/>
              <a:defRPr sz="2800"/>
            </a:lvl3pPr>
            <a:lvl4pPr marL="748745" indent="0">
              <a:buNone/>
              <a:defRPr sz="2800"/>
            </a:lvl4pPr>
            <a:lvl5pPr marL="748745" indent="0">
              <a:buNone/>
              <a:defRPr sz="2800"/>
            </a:lvl5pPr>
          </a:lstStyle>
          <a:p>
            <a:pPr lvl="0"/>
            <a:r>
              <a:rPr lang="en-US"/>
              <a:t>Add Chapter Title</a:t>
            </a:r>
            <a:endParaRPr lang="de-DE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C7544615-D17B-4350-B517-7E469AC91A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200" y="648000"/>
            <a:ext cx="10450800" cy="388800"/>
          </a:xfrm>
        </p:spPr>
        <p:txBody>
          <a:bodyPr/>
          <a:lstStyle>
            <a:lvl1pPr>
              <a:defRPr kern="1200" baseline="0"/>
            </a:lvl1pPr>
          </a:lstStyle>
          <a:p>
            <a:r>
              <a:rPr lang="de-DE"/>
              <a:t>Add Slide Title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259200" y="1296000"/>
            <a:ext cx="2516400" cy="201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Add Text 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half" idx="3" hasCustomPrompt="1"/>
          </p:nvPr>
        </p:nvSpPr>
        <p:spPr>
          <a:xfrm>
            <a:off x="2905200" y="1295999"/>
            <a:ext cx="2516400" cy="201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Add Text 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7" hasCustomPrompt="1"/>
          </p:nvPr>
        </p:nvSpPr>
        <p:spPr>
          <a:xfrm>
            <a:off x="8197200" y="1295999"/>
            <a:ext cx="2516400" cy="201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Add Text 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sz="half" idx="2" hasCustomPrompt="1"/>
          </p:nvPr>
        </p:nvSpPr>
        <p:spPr>
          <a:xfrm>
            <a:off x="259200" y="3445201"/>
            <a:ext cx="2516400" cy="201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Add Text 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half" idx="4" hasCustomPrompt="1"/>
          </p:nvPr>
        </p:nvSpPr>
        <p:spPr>
          <a:xfrm>
            <a:off x="2905200" y="3445201"/>
            <a:ext cx="2516400" cy="201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Add Text 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half" idx="8" hasCustomPrompt="1"/>
          </p:nvPr>
        </p:nvSpPr>
        <p:spPr>
          <a:xfrm>
            <a:off x="8197200" y="3445201"/>
            <a:ext cx="2516400" cy="201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Add Text 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266700" y="5628640"/>
            <a:ext cx="288290" cy="410210"/>
          </a:xfrm>
        </p:spPr>
        <p:txBody>
          <a:bodyPr/>
          <a:lstStyle>
            <a:lvl1pPr>
              <a:defRPr kern="0" baseline="0">
                <a:solidFill>
                  <a:srgbClr val="999FA6"/>
                </a:solidFill>
              </a:defRPr>
            </a:lvl1pPr>
          </a:lstStyle>
          <a:p>
            <a:fld id="{31F1B6B1-5441-4B36-8013-AAEDCD6C7A8D}" type="slidenum">
              <a:rPr lang="en-US" smtClean="0"/>
              <a:t>‹nº›</a:t>
            </a:fld>
            <a:endParaRPr lang="en-US"/>
          </a:p>
        </p:txBody>
      </p:sp>
      <p:pic>
        <p:nvPicPr>
          <p:cNvPr id="33" name="Grafik 3" descr="bottom_d2_169.png">
            <a:extLst>
              <a:ext uri="{FF2B5EF4-FFF2-40B4-BE49-F238E27FC236}">
                <a16:creationId xmlns:a16="http://schemas.microsoft.com/office/drawing/2014/main" id="{D68326DC-5F3B-4205-8352-8D213F6B12F1}"/>
              </a:ext>
            </a:extLst>
          </p:cNvPr>
          <p:cNvPicPr>
            <a:picLocks noSelect="1"/>
          </p:cNvPicPr>
          <p:nvPr>
            <p:custDataLst>
              <p:tags r:id="rId1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41389"/>
            <a:ext cx="10970260" cy="129540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34" name="Grafik 33" descr="logo2_d2.png">
            <a:extLst>
              <a:ext uri="{FF2B5EF4-FFF2-40B4-BE49-F238E27FC236}">
                <a16:creationId xmlns:a16="http://schemas.microsoft.com/office/drawing/2014/main" id="{6306B871-7048-4385-84D6-368540647FAF}"/>
              </a:ext>
            </a:extLst>
          </p:cNvPr>
          <p:cNvPicPr>
            <a:picLocks noSelect="1"/>
          </p:cNvPicPr>
          <p:nvPr>
            <p:custDataLst>
              <p:tags r:id="rId2"/>
            </p:custDataLst>
          </p:nvPr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22613"/>
            <a:ext cx="135936" cy="648000"/>
          </a:xfrm>
          <a:prstGeom prst="rect">
            <a:avLst/>
          </a:prstGeom>
        </p:spPr>
      </p:pic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58468F8D-277D-4F1A-84A1-62122010643F}"/>
              </a:ext>
            </a:extLst>
          </p:cNvPr>
          <p:cNvSpPr>
            <a:spLocks noGrp="1"/>
          </p:cNvSpPr>
          <p:nvPr>
            <p:ph sz="half" idx="5" hasCustomPrompt="1"/>
          </p:nvPr>
        </p:nvSpPr>
        <p:spPr>
          <a:xfrm>
            <a:off x="5551200" y="1296000"/>
            <a:ext cx="2516400" cy="201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Add Text 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B143799E-2832-49D7-9953-45BACACA7549}"/>
              </a:ext>
            </a:extLst>
          </p:cNvPr>
          <p:cNvSpPr>
            <a:spLocks noGrp="1"/>
          </p:cNvSpPr>
          <p:nvPr>
            <p:ph sz="half" idx="6" hasCustomPrompt="1"/>
          </p:nvPr>
        </p:nvSpPr>
        <p:spPr>
          <a:xfrm>
            <a:off x="5551200" y="3445200"/>
            <a:ext cx="2516400" cy="201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Add Text 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21" name="Rectangle7">
            <a:extLst>
              <a:ext uri="{FF2B5EF4-FFF2-40B4-BE49-F238E27FC236}">
                <a16:creationId xmlns:a16="http://schemas.microsoft.com/office/drawing/2014/main" id="{60F530EA-2EFB-4DC6-BA26-465D18FD265B}"/>
              </a:ext>
            </a:extLst>
          </p:cNvPr>
          <p:cNvSpPr>
            <a:spLocks/>
          </p:cNvSpPr>
          <p:nvPr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GB" sz="550" b="0" i="0" u="none" strike="noStrike" kern="0" baseline="0">
                <a:solidFill>
                  <a:srgbClr val="000000"/>
                </a:solidFill>
                <a:latin typeface="+mn-lt"/>
              </a:rPr>
              <a:t> </a:t>
            </a:r>
          </a:p>
        </p:txBody>
      </p:sp>
      <p:pic>
        <p:nvPicPr>
          <p:cNvPr id="22" name="Grafik 4" descr="logo1_d2.png">
            <a:extLst>
              <a:ext uri="{FF2B5EF4-FFF2-40B4-BE49-F238E27FC236}">
                <a16:creationId xmlns:a16="http://schemas.microsoft.com/office/drawing/2014/main" id="{F7F706B3-07D4-410C-B7A6-C9E5735A9928}"/>
              </a:ext>
            </a:extLst>
          </p:cNvPr>
          <p:cNvPicPr>
            <a:picLocks noSelect="1"/>
          </p:cNvPicPr>
          <p:nvPr>
            <p:custDataLst>
              <p:tags r:id="rId3"/>
            </p:custDataLst>
          </p:nvPr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9600" y="5464811"/>
            <a:ext cx="1094400" cy="575309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20" name="Grafik 3" descr="bottom_d2_169.png">
            <a:extLst>
              <a:ext uri="{FF2B5EF4-FFF2-40B4-BE49-F238E27FC236}">
                <a16:creationId xmlns:a16="http://schemas.microsoft.com/office/drawing/2014/main" id="{D68326DC-5F3B-4205-8352-8D213F6B12F1}"/>
              </a:ext>
            </a:extLst>
          </p:cNvPr>
          <p:cNvPicPr>
            <a:picLocks noSelect="1"/>
          </p:cNvPicPr>
          <p:nvPr>
            <p:custDataLst>
              <p:tags r:id="rId4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41389"/>
            <a:ext cx="10970260" cy="129540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23" name="Grafik 33" descr="logo2_d2.png">
            <a:extLst>
              <a:ext uri="{FF2B5EF4-FFF2-40B4-BE49-F238E27FC236}">
                <a16:creationId xmlns:a16="http://schemas.microsoft.com/office/drawing/2014/main" id="{6306B871-7048-4385-84D6-368540647FAF}"/>
              </a:ext>
            </a:extLst>
          </p:cNvPr>
          <p:cNvPicPr>
            <a:picLocks noSelect="1"/>
          </p:cNvPicPr>
          <p:nvPr>
            <p:custDataLst>
              <p:tags r:id="rId5"/>
            </p:custDataLst>
          </p:nvPr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22613"/>
            <a:ext cx="135941" cy="648000"/>
          </a:xfrm>
          <a:prstGeom prst="rect">
            <a:avLst/>
          </a:prstGeom>
        </p:spPr>
      </p:pic>
      <p:sp>
        <p:nvSpPr>
          <p:cNvPr id="25" name="Rectangle7">
            <a:extLst>
              <a:ext uri="{FF2B5EF4-FFF2-40B4-BE49-F238E27FC236}">
                <a16:creationId xmlns:a16="http://schemas.microsoft.com/office/drawing/2014/main" id="{60F530EA-2EFB-4DC6-BA26-465D18FD265B}"/>
              </a:ext>
            </a:extLst>
          </p:cNvPr>
          <p:cNvSpPr>
            <a:spLocks/>
          </p:cNvSpPr>
          <p:nvPr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GB" sz="550" b="0" i="0" u="none" strike="noStrike" kern="0" baseline="0">
                <a:solidFill>
                  <a:srgbClr val="000000"/>
                </a:solidFill>
                <a:latin typeface="+mn-lt"/>
              </a:rPr>
              <a:t> </a:t>
            </a:r>
          </a:p>
        </p:txBody>
      </p:sp>
      <p:pic>
        <p:nvPicPr>
          <p:cNvPr id="26" name="Grafik 4" descr="logo1_d2.png">
            <a:extLst>
              <a:ext uri="{FF2B5EF4-FFF2-40B4-BE49-F238E27FC236}">
                <a16:creationId xmlns:a16="http://schemas.microsoft.com/office/drawing/2014/main" id="{F7F706B3-07D4-410C-B7A6-C9E5735A9928}"/>
              </a:ext>
            </a:extLst>
          </p:cNvPr>
          <p:cNvPicPr>
            <a:picLocks noSelect="1"/>
          </p:cNvPicPr>
          <p:nvPr>
            <p:custDataLst>
              <p:tags r:id="rId6"/>
            </p:custDataLst>
          </p:nvPr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8680" y="5464811"/>
            <a:ext cx="1094740" cy="575309"/>
          </a:xfrm>
          <a:prstGeom prst="rect">
            <a:avLst/>
          </a:prstGeom>
          <a:ln w="0">
            <a:noFill/>
          </a:ln>
          <a:effectLst/>
        </p:spPr>
      </p:pic>
      <p:sp>
        <p:nvSpPr>
          <p:cNvPr id="27" name="sax_Navi" hidden="1">
            <a:extLst>
              <a:ext uri="{FF2B5EF4-FFF2-40B4-BE49-F238E27FC236}">
                <a16:creationId xmlns:a16="http://schemas.microsoft.com/office/drawing/2014/main" id="{E8B1915C-AD83-4EC1-9BEC-472291719951}"/>
              </a:ext>
            </a:extLst>
          </p:cNvPr>
          <p:cNvSpPr txBox="1"/>
          <p:nvPr/>
        </p:nvSpPr>
        <p:spPr>
          <a:xfrm>
            <a:off x="259200" y="1296000"/>
            <a:ext cx="2120400" cy="4168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>
            <a:noAutofit/>
          </a:bodyPr>
          <a:lstStyle/>
          <a:p>
            <a:pPr marR="0" defTabSz="914400" eaLnBrk="1" fontAlgn="auto" latinLnBrk="0" hangingPunct="1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28" name="sax_Navi_Eintrag" hidden="1">
            <a:extLst>
              <a:ext uri="{FF2B5EF4-FFF2-40B4-BE49-F238E27FC236}">
                <a16:creationId xmlns:a16="http://schemas.microsoft.com/office/drawing/2014/main" id="{6418FF79-0A0E-4D6B-8102-F4ACE3251EC4}"/>
              </a:ext>
            </a:extLst>
          </p:cNvPr>
          <p:cNvSpPr txBox="1"/>
          <p:nvPr/>
        </p:nvSpPr>
        <p:spPr>
          <a:xfrm>
            <a:off x="342000" y="1296000"/>
            <a:ext cx="1994400" cy="212400"/>
          </a:xfrm>
          <a:prstGeom prst="rect">
            <a:avLst/>
          </a:prstGeom>
          <a:solidFill>
            <a:schemeClr val="bg1">
              <a:alpha val="99000"/>
            </a:schemeClr>
          </a:solidFill>
          <a:ln>
            <a:noFill/>
            <a:prstDash val="lgDash"/>
          </a:ln>
          <a:effectLst/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29" name="sax_Navi_Eintrag" hidden="1">
            <a:extLst>
              <a:ext uri="{FF2B5EF4-FFF2-40B4-BE49-F238E27FC236}">
                <a16:creationId xmlns:a16="http://schemas.microsoft.com/office/drawing/2014/main" id="{C1C0BA37-6BB0-4636-B239-B850B80E53E1}"/>
              </a:ext>
            </a:extLst>
          </p:cNvPr>
          <p:cNvSpPr txBox="1"/>
          <p:nvPr/>
        </p:nvSpPr>
        <p:spPr>
          <a:xfrm>
            <a:off x="342000" y="15084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30" name="sax_Navi_Eintrag" hidden="1">
            <a:extLst>
              <a:ext uri="{FF2B5EF4-FFF2-40B4-BE49-F238E27FC236}">
                <a16:creationId xmlns:a16="http://schemas.microsoft.com/office/drawing/2014/main" id="{9C177C2E-7859-439B-B916-7E13B251DC04}"/>
              </a:ext>
            </a:extLst>
          </p:cNvPr>
          <p:cNvSpPr txBox="1"/>
          <p:nvPr/>
        </p:nvSpPr>
        <p:spPr>
          <a:xfrm>
            <a:off x="342000" y="17208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31" name="sax_Navi_Eintrag" hidden="1">
            <a:extLst>
              <a:ext uri="{FF2B5EF4-FFF2-40B4-BE49-F238E27FC236}">
                <a16:creationId xmlns:a16="http://schemas.microsoft.com/office/drawing/2014/main" id="{E7234629-3CFA-40CD-BE2F-156BEA968EEF}"/>
              </a:ext>
            </a:extLst>
          </p:cNvPr>
          <p:cNvSpPr txBox="1"/>
          <p:nvPr/>
        </p:nvSpPr>
        <p:spPr>
          <a:xfrm>
            <a:off x="342000" y="19332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32" name="sax_Navi_Eintrag" hidden="1">
            <a:extLst>
              <a:ext uri="{FF2B5EF4-FFF2-40B4-BE49-F238E27FC236}">
                <a16:creationId xmlns:a16="http://schemas.microsoft.com/office/drawing/2014/main" id="{D404D474-99BE-4373-80F4-D4E09754FAB1}"/>
              </a:ext>
            </a:extLst>
          </p:cNvPr>
          <p:cNvSpPr txBox="1"/>
          <p:nvPr/>
        </p:nvSpPr>
        <p:spPr>
          <a:xfrm>
            <a:off x="342000" y="21456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35" name="sax_Navi_Eintrag" hidden="1">
            <a:extLst>
              <a:ext uri="{FF2B5EF4-FFF2-40B4-BE49-F238E27FC236}">
                <a16:creationId xmlns:a16="http://schemas.microsoft.com/office/drawing/2014/main" id="{A4ECF65F-99E0-4A38-BFFF-19D1F6B6C6CF}"/>
              </a:ext>
            </a:extLst>
          </p:cNvPr>
          <p:cNvSpPr txBox="1"/>
          <p:nvPr/>
        </p:nvSpPr>
        <p:spPr>
          <a:xfrm>
            <a:off x="342000" y="23580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36" name="sax_Navi_Eintrag" hidden="1">
            <a:extLst>
              <a:ext uri="{FF2B5EF4-FFF2-40B4-BE49-F238E27FC236}">
                <a16:creationId xmlns:a16="http://schemas.microsoft.com/office/drawing/2014/main" id="{9A3EEE2E-ED31-442A-AFA1-2FE896D6C0D1}"/>
              </a:ext>
            </a:extLst>
          </p:cNvPr>
          <p:cNvSpPr txBox="1"/>
          <p:nvPr/>
        </p:nvSpPr>
        <p:spPr>
          <a:xfrm>
            <a:off x="342000" y="25704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37" name="sax_Navi_Eintrag" hidden="1">
            <a:extLst>
              <a:ext uri="{FF2B5EF4-FFF2-40B4-BE49-F238E27FC236}">
                <a16:creationId xmlns:a16="http://schemas.microsoft.com/office/drawing/2014/main" id="{AADB186C-ACAB-408E-9CB5-FDA1F4B415BB}"/>
              </a:ext>
            </a:extLst>
          </p:cNvPr>
          <p:cNvSpPr txBox="1"/>
          <p:nvPr/>
        </p:nvSpPr>
        <p:spPr>
          <a:xfrm>
            <a:off x="342000" y="27828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38" name="sax_Navi_Eintrag" hidden="1">
            <a:extLst>
              <a:ext uri="{FF2B5EF4-FFF2-40B4-BE49-F238E27FC236}">
                <a16:creationId xmlns:a16="http://schemas.microsoft.com/office/drawing/2014/main" id="{29AD2BC2-2934-4B99-A798-EBD741F0D189}"/>
              </a:ext>
            </a:extLst>
          </p:cNvPr>
          <p:cNvSpPr txBox="1"/>
          <p:nvPr/>
        </p:nvSpPr>
        <p:spPr>
          <a:xfrm>
            <a:off x="342000" y="29952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39" name="sax_Navi_Eintrag" hidden="1">
            <a:extLst>
              <a:ext uri="{FF2B5EF4-FFF2-40B4-BE49-F238E27FC236}">
                <a16:creationId xmlns:a16="http://schemas.microsoft.com/office/drawing/2014/main" id="{4D6CA0B0-96D2-4460-B2F4-68FE7E42CD21}"/>
              </a:ext>
            </a:extLst>
          </p:cNvPr>
          <p:cNvSpPr txBox="1"/>
          <p:nvPr/>
        </p:nvSpPr>
        <p:spPr>
          <a:xfrm>
            <a:off x="342000" y="32076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40" name="sax_Navi_Eintrag" hidden="1">
            <a:extLst>
              <a:ext uri="{FF2B5EF4-FFF2-40B4-BE49-F238E27FC236}">
                <a16:creationId xmlns:a16="http://schemas.microsoft.com/office/drawing/2014/main" id="{5D897130-8FAF-45F6-BF1E-FDC1DC2816E4}"/>
              </a:ext>
            </a:extLst>
          </p:cNvPr>
          <p:cNvSpPr txBox="1"/>
          <p:nvPr/>
        </p:nvSpPr>
        <p:spPr>
          <a:xfrm>
            <a:off x="342000" y="34200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41" name="sax_Navi_Eintrag" hidden="1">
            <a:extLst>
              <a:ext uri="{FF2B5EF4-FFF2-40B4-BE49-F238E27FC236}">
                <a16:creationId xmlns:a16="http://schemas.microsoft.com/office/drawing/2014/main" id="{62B3F06B-FBBA-47AA-9004-4A1D31D87AF6}"/>
              </a:ext>
            </a:extLst>
          </p:cNvPr>
          <p:cNvSpPr txBox="1"/>
          <p:nvPr/>
        </p:nvSpPr>
        <p:spPr>
          <a:xfrm>
            <a:off x="342000" y="36324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42" name="sax_Navi_Eintrag" hidden="1">
            <a:extLst>
              <a:ext uri="{FF2B5EF4-FFF2-40B4-BE49-F238E27FC236}">
                <a16:creationId xmlns:a16="http://schemas.microsoft.com/office/drawing/2014/main" id="{58DC0CD3-A45B-488C-90E0-075868304A92}"/>
              </a:ext>
            </a:extLst>
          </p:cNvPr>
          <p:cNvSpPr txBox="1"/>
          <p:nvPr/>
        </p:nvSpPr>
        <p:spPr>
          <a:xfrm>
            <a:off x="342000" y="38448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43" name="sax_Navi_Eintrag" hidden="1">
            <a:extLst>
              <a:ext uri="{FF2B5EF4-FFF2-40B4-BE49-F238E27FC236}">
                <a16:creationId xmlns:a16="http://schemas.microsoft.com/office/drawing/2014/main" id="{30EC03D1-E86C-482D-9195-687E0E06BDD1}"/>
              </a:ext>
            </a:extLst>
          </p:cNvPr>
          <p:cNvSpPr txBox="1"/>
          <p:nvPr/>
        </p:nvSpPr>
        <p:spPr>
          <a:xfrm>
            <a:off x="342000" y="40572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44" name="sax_Navi_Eintrag" hidden="1">
            <a:extLst>
              <a:ext uri="{FF2B5EF4-FFF2-40B4-BE49-F238E27FC236}">
                <a16:creationId xmlns:a16="http://schemas.microsoft.com/office/drawing/2014/main" id="{4CC3709D-C97E-4A44-8AE8-FE1748456D22}"/>
              </a:ext>
            </a:extLst>
          </p:cNvPr>
          <p:cNvSpPr txBox="1"/>
          <p:nvPr/>
        </p:nvSpPr>
        <p:spPr>
          <a:xfrm>
            <a:off x="342000" y="42696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45" name="sax_Navi_Eintrag" hidden="1">
            <a:extLst>
              <a:ext uri="{FF2B5EF4-FFF2-40B4-BE49-F238E27FC236}">
                <a16:creationId xmlns:a16="http://schemas.microsoft.com/office/drawing/2014/main" id="{2C7B0D19-EC15-4A01-BDF1-04B69744B755}"/>
              </a:ext>
            </a:extLst>
          </p:cNvPr>
          <p:cNvSpPr txBox="1"/>
          <p:nvPr/>
        </p:nvSpPr>
        <p:spPr>
          <a:xfrm>
            <a:off x="342000" y="44820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46" name="sax_Navi_Eintrag" hidden="1">
            <a:extLst>
              <a:ext uri="{FF2B5EF4-FFF2-40B4-BE49-F238E27FC236}">
                <a16:creationId xmlns:a16="http://schemas.microsoft.com/office/drawing/2014/main" id="{AEB36321-4565-46DE-B5AB-28AE999575FE}"/>
              </a:ext>
            </a:extLst>
          </p:cNvPr>
          <p:cNvSpPr txBox="1"/>
          <p:nvPr/>
        </p:nvSpPr>
        <p:spPr>
          <a:xfrm>
            <a:off x="342000" y="46944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47" name="sax_Navi_Eintrag" hidden="1">
            <a:extLst>
              <a:ext uri="{FF2B5EF4-FFF2-40B4-BE49-F238E27FC236}">
                <a16:creationId xmlns:a16="http://schemas.microsoft.com/office/drawing/2014/main" id="{0D7BDDCD-13A2-4F5F-B1EC-8F3F19619B7D}"/>
              </a:ext>
            </a:extLst>
          </p:cNvPr>
          <p:cNvSpPr txBox="1"/>
          <p:nvPr/>
        </p:nvSpPr>
        <p:spPr>
          <a:xfrm>
            <a:off x="342000" y="49068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48" name="sax_Navi_Eintrag" hidden="1">
            <a:extLst>
              <a:ext uri="{FF2B5EF4-FFF2-40B4-BE49-F238E27FC236}">
                <a16:creationId xmlns:a16="http://schemas.microsoft.com/office/drawing/2014/main" id="{DF0AA05B-19E0-45CE-9302-25AC3530B21D}"/>
              </a:ext>
            </a:extLst>
          </p:cNvPr>
          <p:cNvSpPr txBox="1"/>
          <p:nvPr/>
        </p:nvSpPr>
        <p:spPr>
          <a:xfrm>
            <a:off x="342000" y="51192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7799304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6747">
          <p15:clr>
            <a:srgbClr val="FBAE40"/>
          </p15:clr>
        </p15:guide>
        <p15:guide id="10" pos="1749">
          <p15:clr>
            <a:srgbClr val="FBAE40"/>
          </p15:clr>
        </p15:guide>
        <p15:guide id="11" pos="1830">
          <p15:clr>
            <a:srgbClr val="FBAE40"/>
          </p15:clr>
        </p15:guide>
        <p15:guide id="12" pos="3416">
          <p15:clr>
            <a:srgbClr val="FBAE40"/>
          </p15:clr>
        </p15:guide>
        <p15:guide id="13" pos="3497">
          <p15:clr>
            <a:srgbClr val="FBAE40"/>
          </p15:clr>
        </p15:guide>
        <p15:guide id="14" pos="5082">
          <p15:clr>
            <a:srgbClr val="FBAE40"/>
          </p15:clr>
        </p15:guide>
        <p15:guide id="15" pos="5163">
          <p15:clr>
            <a:srgbClr val="FBAE40"/>
          </p15:clr>
        </p15:guide>
        <p15:guide id="16" pos="162">
          <p15:clr>
            <a:srgbClr val="FBAE40"/>
          </p15:clr>
        </p15:guide>
        <p15:guide id="17" pos="6744">
          <p15:clr>
            <a:srgbClr val="FBAE40"/>
          </p15:clr>
        </p15:guide>
        <p15:guide id="18" orient="horz" pos="162">
          <p15:clr>
            <a:srgbClr val="FBAE40"/>
          </p15:clr>
        </p15:guide>
        <p15:guide id="19" orient="horz" pos="408">
          <p15:clr>
            <a:srgbClr val="FBAE40"/>
          </p15:clr>
        </p15:guide>
        <p15:guide id="20" orient="horz" pos="654">
          <p15:clr>
            <a:srgbClr val="FBAE40"/>
          </p15:clr>
        </p15:guide>
        <p15:guide id="21" orient="horz" pos="816">
          <p15:clr>
            <a:srgbClr val="FBAE40"/>
          </p15:clr>
        </p15:guide>
        <p15:guide id="22" orient="horz" pos="3443">
          <p15:clr>
            <a:srgbClr val="FBAE40"/>
          </p15:clr>
        </p15:guide>
        <p15:guide id="23" pos="1905">
          <p15:clr>
            <a:srgbClr val="FBAE40"/>
          </p15:clr>
        </p15:guide>
        <p15:guide id="24" pos="2987">
          <p15:clr>
            <a:srgbClr val="FBAE40"/>
          </p15:clr>
        </p15:guide>
        <p15:guide id="25" pos="3159">
          <p15:clr>
            <a:srgbClr val="FBAE40"/>
          </p15:clr>
        </p15:guide>
        <p15:guide id="26" pos="4239">
          <p15:clr>
            <a:srgbClr val="FBAE40"/>
          </p15:clr>
        </p15:guide>
        <p15:guide id="27" pos="4412">
          <p15:clr>
            <a:srgbClr val="FBAE40"/>
          </p15:clr>
        </p15:guide>
        <p15:guide id="28" pos="5492">
          <p15:clr>
            <a:srgbClr val="FBAE40"/>
          </p15:clr>
        </p15:guide>
        <p15:guide id="29" pos="5664">
          <p15:clr>
            <a:srgbClr val="FBAE40"/>
          </p15:clr>
        </p15:guide>
        <p15:guide id="30" orient="horz" pos="2090">
          <p15:clr>
            <a:srgbClr val="FBAE40"/>
          </p15:clr>
        </p15:guide>
        <p15:guide id="31" orient="horz" pos="2169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266700" y="5628640"/>
            <a:ext cx="288290" cy="410210"/>
          </a:xfrm>
        </p:spPr>
        <p:txBody>
          <a:bodyPr/>
          <a:lstStyle>
            <a:lvl1pPr>
              <a:defRPr kern="0" baseline="0">
                <a:solidFill>
                  <a:srgbClr val="999FA6"/>
                </a:solidFill>
              </a:defRPr>
            </a:lvl1pPr>
          </a:lstStyle>
          <a:p>
            <a:fld id="{31F1B6B1-5441-4B36-8013-AAEDCD6C7A8D}" type="slidenum">
              <a:rPr lang="en-US" smtClean="0"/>
              <a:t>‹nº›</a:t>
            </a:fld>
            <a:endParaRPr lang="en-US"/>
          </a:p>
        </p:txBody>
      </p:sp>
      <p:pic>
        <p:nvPicPr>
          <p:cNvPr id="9" name="Grafik 3" descr="bottom_d2_169.png">
            <a:extLst>
              <a:ext uri="{FF2B5EF4-FFF2-40B4-BE49-F238E27FC236}">
                <a16:creationId xmlns:a16="http://schemas.microsoft.com/office/drawing/2014/main" id="{EF316F00-ABDB-4F1C-8223-8689636D6D52}"/>
              </a:ext>
            </a:extLst>
          </p:cNvPr>
          <p:cNvPicPr>
            <a:picLocks noSelect="1"/>
          </p:cNvPicPr>
          <p:nvPr>
            <p:custDataLst>
              <p:tags r:id="rId1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41389"/>
            <a:ext cx="10970260" cy="129540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10" name="Grafik 9" descr="logo2_d2.png">
            <a:extLst>
              <a:ext uri="{FF2B5EF4-FFF2-40B4-BE49-F238E27FC236}">
                <a16:creationId xmlns:a16="http://schemas.microsoft.com/office/drawing/2014/main" id="{30CBBFCD-8992-45AF-92BD-7EBF3A86E1C1}"/>
              </a:ext>
            </a:extLst>
          </p:cNvPr>
          <p:cNvPicPr>
            <a:picLocks noSelect="1"/>
          </p:cNvPicPr>
          <p:nvPr>
            <p:custDataLst>
              <p:tags r:id="rId2"/>
            </p:custDataLst>
          </p:nvPr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22613"/>
            <a:ext cx="135936" cy="648000"/>
          </a:xfrm>
          <a:prstGeom prst="rect">
            <a:avLst/>
          </a:prstGeom>
        </p:spPr>
      </p:pic>
      <p:sp>
        <p:nvSpPr>
          <p:cNvPr id="8" name="Rectangle7">
            <a:extLst>
              <a:ext uri="{FF2B5EF4-FFF2-40B4-BE49-F238E27FC236}">
                <a16:creationId xmlns:a16="http://schemas.microsoft.com/office/drawing/2014/main" id="{C868D9BE-A299-4D0B-87AF-B491FAE5FD28}"/>
              </a:ext>
            </a:extLst>
          </p:cNvPr>
          <p:cNvSpPr>
            <a:spLocks/>
          </p:cNvSpPr>
          <p:nvPr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GB" sz="550" b="0" i="0" u="none" strike="noStrike" kern="0" baseline="0">
                <a:solidFill>
                  <a:srgbClr val="000000"/>
                </a:solidFill>
                <a:latin typeface="+mn-lt"/>
              </a:rPr>
              <a:t> </a:t>
            </a:r>
          </a:p>
        </p:txBody>
      </p:sp>
      <p:pic>
        <p:nvPicPr>
          <p:cNvPr id="11" name="Grafik 4" descr="logo1_d2.png">
            <a:extLst>
              <a:ext uri="{FF2B5EF4-FFF2-40B4-BE49-F238E27FC236}">
                <a16:creationId xmlns:a16="http://schemas.microsoft.com/office/drawing/2014/main" id="{0B4DD8A5-C16C-443A-8C22-A52B612231A5}"/>
              </a:ext>
            </a:extLst>
          </p:cNvPr>
          <p:cNvPicPr>
            <a:picLocks noSelect="1"/>
          </p:cNvPicPr>
          <p:nvPr>
            <p:custDataLst>
              <p:tags r:id="rId3"/>
            </p:custDataLst>
          </p:nvPr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9600" y="5464811"/>
            <a:ext cx="1094400" cy="575309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7" name="Grafik 3" descr="bottom_d2_169.png">
            <a:extLst>
              <a:ext uri="{FF2B5EF4-FFF2-40B4-BE49-F238E27FC236}">
                <a16:creationId xmlns:a16="http://schemas.microsoft.com/office/drawing/2014/main" id="{EF316F00-ABDB-4F1C-8223-8689636D6D52}"/>
              </a:ext>
            </a:extLst>
          </p:cNvPr>
          <p:cNvPicPr>
            <a:picLocks noSelect="1"/>
          </p:cNvPicPr>
          <p:nvPr>
            <p:custDataLst>
              <p:tags r:id="rId4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41389"/>
            <a:ext cx="10970260" cy="129540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12" name="Grafik 9" descr="logo2_d2.png">
            <a:extLst>
              <a:ext uri="{FF2B5EF4-FFF2-40B4-BE49-F238E27FC236}">
                <a16:creationId xmlns:a16="http://schemas.microsoft.com/office/drawing/2014/main" id="{30CBBFCD-8992-45AF-92BD-7EBF3A86E1C1}"/>
              </a:ext>
            </a:extLst>
          </p:cNvPr>
          <p:cNvPicPr>
            <a:picLocks noSelect="1"/>
          </p:cNvPicPr>
          <p:nvPr>
            <p:custDataLst>
              <p:tags r:id="rId5"/>
            </p:custDataLst>
          </p:nvPr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22613"/>
            <a:ext cx="135941" cy="648000"/>
          </a:xfrm>
          <a:prstGeom prst="rect">
            <a:avLst/>
          </a:prstGeom>
        </p:spPr>
      </p:pic>
      <p:sp>
        <p:nvSpPr>
          <p:cNvPr id="13" name="Rectangle7">
            <a:extLst>
              <a:ext uri="{FF2B5EF4-FFF2-40B4-BE49-F238E27FC236}">
                <a16:creationId xmlns:a16="http://schemas.microsoft.com/office/drawing/2014/main" id="{C868D9BE-A299-4D0B-87AF-B491FAE5FD28}"/>
              </a:ext>
            </a:extLst>
          </p:cNvPr>
          <p:cNvSpPr>
            <a:spLocks/>
          </p:cNvSpPr>
          <p:nvPr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GB" sz="550" b="0" i="0" u="none" strike="noStrike" kern="0" baseline="0">
                <a:solidFill>
                  <a:srgbClr val="000000"/>
                </a:solidFill>
                <a:latin typeface="+mn-lt"/>
              </a:rPr>
              <a:t> </a:t>
            </a:r>
          </a:p>
        </p:txBody>
      </p:sp>
      <p:pic>
        <p:nvPicPr>
          <p:cNvPr id="14" name="Grafik 4" descr="logo1_d2.png">
            <a:extLst>
              <a:ext uri="{FF2B5EF4-FFF2-40B4-BE49-F238E27FC236}">
                <a16:creationId xmlns:a16="http://schemas.microsoft.com/office/drawing/2014/main" id="{0B4DD8A5-C16C-443A-8C22-A52B612231A5}"/>
              </a:ext>
            </a:extLst>
          </p:cNvPr>
          <p:cNvPicPr>
            <a:picLocks noSelect="1"/>
          </p:cNvPicPr>
          <p:nvPr>
            <p:custDataLst>
              <p:tags r:id="rId6"/>
            </p:custDataLst>
          </p:nvPr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8680" y="5464811"/>
            <a:ext cx="1094740" cy="575309"/>
          </a:xfrm>
          <a:prstGeom prst="rect">
            <a:avLst/>
          </a:prstGeom>
          <a:ln w="0">
            <a:noFill/>
          </a:ln>
          <a:effectLst/>
        </p:spPr>
      </p:pic>
      <p:sp>
        <p:nvSpPr>
          <p:cNvPr id="15" name="sax_Navi" hidden="1">
            <a:extLst>
              <a:ext uri="{FF2B5EF4-FFF2-40B4-BE49-F238E27FC236}">
                <a16:creationId xmlns:a16="http://schemas.microsoft.com/office/drawing/2014/main" id="{3A8789E1-D1A9-4F1E-9D54-2C6123AC82BE}"/>
              </a:ext>
            </a:extLst>
          </p:cNvPr>
          <p:cNvSpPr txBox="1"/>
          <p:nvPr/>
        </p:nvSpPr>
        <p:spPr>
          <a:xfrm>
            <a:off x="259200" y="1296000"/>
            <a:ext cx="2120400" cy="4168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>
            <a:noAutofit/>
          </a:bodyPr>
          <a:lstStyle/>
          <a:p>
            <a:pPr marR="0" defTabSz="914400" eaLnBrk="1" fontAlgn="auto" latinLnBrk="0" hangingPunct="1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16" name="sax_Navi_Eintrag" hidden="1">
            <a:extLst>
              <a:ext uri="{FF2B5EF4-FFF2-40B4-BE49-F238E27FC236}">
                <a16:creationId xmlns:a16="http://schemas.microsoft.com/office/drawing/2014/main" id="{5AFBE946-F2C0-4EA0-995B-C7BEAEBABC3D}"/>
              </a:ext>
            </a:extLst>
          </p:cNvPr>
          <p:cNvSpPr txBox="1"/>
          <p:nvPr/>
        </p:nvSpPr>
        <p:spPr>
          <a:xfrm>
            <a:off x="342000" y="1296000"/>
            <a:ext cx="1994400" cy="212400"/>
          </a:xfrm>
          <a:prstGeom prst="rect">
            <a:avLst/>
          </a:prstGeom>
          <a:solidFill>
            <a:schemeClr val="bg1">
              <a:alpha val="99000"/>
            </a:schemeClr>
          </a:solidFill>
          <a:ln>
            <a:noFill/>
            <a:prstDash val="lgDash"/>
          </a:ln>
          <a:effectLst/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17" name="sax_Navi_Eintrag" hidden="1">
            <a:extLst>
              <a:ext uri="{FF2B5EF4-FFF2-40B4-BE49-F238E27FC236}">
                <a16:creationId xmlns:a16="http://schemas.microsoft.com/office/drawing/2014/main" id="{26590292-FE04-432B-A660-81B7041CABFD}"/>
              </a:ext>
            </a:extLst>
          </p:cNvPr>
          <p:cNvSpPr txBox="1"/>
          <p:nvPr/>
        </p:nvSpPr>
        <p:spPr>
          <a:xfrm>
            <a:off x="342000" y="15084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18" name="sax_Navi_Eintrag" hidden="1">
            <a:extLst>
              <a:ext uri="{FF2B5EF4-FFF2-40B4-BE49-F238E27FC236}">
                <a16:creationId xmlns:a16="http://schemas.microsoft.com/office/drawing/2014/main" id="{27F55702-4C93-4593-A3A0-07B1BC7F73AD}"/>
              </a:ext>
            </a:extLst>
          </p:cNvPr>
          <p:cNvSpPr txBox="1"/>
          <p:nvPr/>
        </p:nvSpPr>
        <p:spPr>
          <a:xfrm>
            <a:off x="342000" y="17208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19" name="sax_Navi_Eintrag" hidden="1">
            <a:extLst>
              <a:ext uri="{FF2B5EF4-FFF2-40B4-BE49-F238E27FC236}">
                <a16:creationId xmlns:a16="http://schemas.microsoft.com/office/drawing/2014/main" id="{747ABCED-FF61-4551-9A07-DDF6F606DFF4}"/>
              </a:ext>
            </a:extLst>
          </p:cNvPr>
          <p:cNvSpPr txBox="1"/>
          <p:nvPr/>
        </p:nvSpPr>
        <p:spPr>
          <a:xfrm>
            <a:off x="342000" y="19332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20" name="sax_Navi_Eintrag" hidden="1">
            <a:extLst>
              <a:ext uri="{FF2B5EF4-FFF2-40B4-BE49-F238E27FC236}">
                <a16:creationId xmlns:a16="http://schemas.microsoft.com/office/drawing/2014/main" id="{8959A52E-02DB-4E71-AF0A-50A74A24A5FD}"/>
              </a:ext>
            </a:extLst>
          </p:cNvPr>
          <p:cNvSpPr txBox="1"/>
          <p:nvPr/>
        </p:nvSpPr>
        <p:spPr>
          <a:xfrm>
            <a:off x="342000" y="21456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21" name="sax_Navi_Eintrag" hidden="1">
            <a:extLst>
              <a:ext uri="{FF2B5EF4-FFF2-40B4-BE49-F238E27FC236}">
                <a16:creationId xmlns:a16="http://schemas.microsoft.com/office/drawing/2014/main" id="{ABFC9031-2ACE-47E4-BFD8-56826356ECE2}"/>
              </a:ext>
            </a:extLst>
          </p:cNvPr>
          <p:cNvSpPr txBox="1"/>
          <p:nvPr/>
        </p:nvSpPr>
        <p:spPr>
          <a:xfrm>
            <a:off x="342000" y="23580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22" name="sax_Navi_Eintrag" hidden="1">
            <a:extLst>
              <a:ext uri="{FF2B5EF4-FFF2-40B4-BE49-F238E27FC236}">
                <a16:creationId xmlns:a16="http://schemas.microsoft.com/office/drawing/2014/main" id="{682AEA42-B356-4976-BBDF-65FE49336034}"/>
              </a:ext>
            </a:extLst>
          </p:cNvPr>
          <p:cNvSpPr txBox="1"/>
          <p:nvPr/>
        </p:nvSpPr>
        <p:spPr>
          <a:xfrm>
            <a:off x="342000" y="25704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23" name="sax_Navi_Eintrag" hidden="1">
            <a:extLst>
              <a:ext uri="{FF2B5EF4-FFF2-40B4-BE49-F238E27FC236}">
                <a16:creationId xmlns:a16="http://schemas.microsoft.com/office/drawing/2014/main" id="{97155B38-7C67-4B26-BBDC-C75C78C2D1AC}"/>
              </a:ext>
            </a:extLst>
          </p:cNvPr>
          <p:cNvSpPr txBox="1"/>
          <p:nvPr/>
        </p:nvSpPr>
        <p:spPr>
          <a:xfrm>
            <a:off x="342000" y="27828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24" name="sax_Navi_Eintrag" hidden="1">
            <a:extLst>
              <a:ext uri="{FF2B5EF4-FFF2-40B4-BE49-F238E27FC236}">
                <a16:creationId xmlns:a16="http://schemas.microsoft.com/office/drawing/2014/main" id="{9B195CF7-FACA-4643-B32D-33C3A3F9C2CE}"/>
              </a:ext>
            </a:extLst>
          </p:cNvPr>
          <p:cNvSpPr txBox="1"/>
          <p:nvPr/>
        </p:nvSpPr>
        <p:spPr>
          <a:xfrm>
            <a:off x="342000" y="29952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25" name="sax_Navi_Eintrag" hidden="1">
            <a:extLst>
              <a:ext uri="{FF2B5EF4-FFF2-40B4-BE49-F238E27FC236}">
                <a16:creationId xmlns:a16="http://schemas.microsoft.com/office/drawing/2014/main" id="{1C6F159C-85E4-4479-819F-DB1C56951E7B}"/>
              </a:ext>
            </a:extLst>
          </p:cNvPr>
          <p:cNvSpPr txBox="1"/>
          <p:nvPr/>
        </p:nvSpPr>
        <p:spPr>
          <a:xfrm>
            <a:off x="342000" y="32076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26" name="sax_Navi_Eintrag" hidden="1">
            <a:extLst>
              <a:ext uri="{FF2B5EF4-FFF2-40B4-BE49-F238E27FC236}">
                <a16:creationId xmlns:a16="http://schemas.microsoft.com/office/drawing/2014/main" id="{32E821F0-CC18-48D0-B90F-50B9D1F58CA0}"/>
              </a:ext>
            </a:extLst>
          </p:cNvPr>
          <p:cNvSpPr txBox="1"/>
          <p:nvPr/>
        </p:nvSpPr>
        <p:spPr>
          <a:xfrm>
            <a:off x="342000" y="34200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27" name="sax_Navi_Eintrag" hidden="1">
            <a:extLst>
              <a:ext uri="{FF2B5EF4-FFF2-40B4-BE49-F238E27FC236}">
                <a16:creationId xmlns:a16="http://schemas.microsoft.com/office/drawing/2014/main" id="{2C11AD27-0BCF-4623-8BAF-F14F0BAB60B2}"/>
              </a:ext>
            </a:extLst>
          </p:cNvPr>
          <p:cNvSpPr txBox="1"/>
          <p:nvPr/>
        </p:nvSpPr>
        <p:spPr>
          <a:xfrm>
            <a:off x="342000" y="36324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28" name="sax_Navi_Eintrag" hidden="1">
            <a:extLst>
              <a:ext uri="{FF2B5EF4-FFF2-40B4-BE49-F238E27FC236}">
                <a16:creationId xmlns:a16="http://schemas.microsoft.com/office/drawing/2014/main" id="{36E26D5D-4CCE-4CEF-B53C-C97147AA8062}"/>
              </a:ext>
            </a:extLst>
          </p:cNvPr>
          <p:cNvSpPr txBox="1"/>
          <p:nvPr/>
        </p:nvSpPr>
        <p:spPr>
          <a:xfrm>
            <a:off x="342000" y="38448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29" name="sax_Navi_Eintrag" hidden="1">
            <a:extLst>
              <a:ext uri="{FF2B5EF4-FFF2-40B4-BE49-F238E27FC236}">
                <a16:creationId xmlns:a16="http://schemas.microsoft.com/office/drawing/2014/main" id="{AEE999E7-F5B4-44AC-90A3-9B4489B7F0E9}"/>
              </a:ext>
            </a:extLst>
          </p:cNvPr>
          <p:cNvSpPr txBox="1"/>
          <p:nvPr/>
        </p:nvSpPr>
        <p:spPr>
          <a:xfrm>
            <a:off x="342000" y="40572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30" name="sax_Navi_Eintrag" hidden="1">
            <a:extLst>
              <a:ext uri="{FF2B5EF4-FFF2-40B4-BE49-F238E27FC236}">
                <a16:creationId xmlns:a16="http://schemas.microsoft.com/office/drawing/2014/main" id="{08BEE499-FD4D-4E68-B721-08C734481F23}"/>
              </a:ext>
            </a:extLst>
          </p:cNvPr>
          <p:cNvSpPr txBox="1"/>
          <p:nvPr/>
        </p:nvSpPr>
        <p:spPr>
          <a:xfrm>
            <a:off x="342000" y="42696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31" name="sax_Navi_Eintrag" hidden="1">
            <a:extLst>
              <a:ext uri="{FF2B5EF4-FFF2-40B4-BE49-F238E27FC236}">
                <a16:creationId xmlns:a16="http://schemas.microsoft.com/office/drawing/2014/main" id="{C04C9EE3-0C86-4FCF-8F9F-AB2859A1F330}"/>
              </a:ext>
            </a:extLst>
          </p:cNvPr>
          <p:cNvSpPr txBox="1"/>
          <p:nvPr/>
        </p:nvSpPr>
        <p:spPr>
          <a:xfrm>
            <a:off x="342000" y="44820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32" name="sax_Navi_Eintrag" hidden="1">
            <a:extLst>
              <a:ext uri="{FF2B5EF4-FFF2-40B4-BE49-F238E27FC236}">
                <a16:creationId xmlns:a16="http://schemas.microsoft.com/office/drawing/2014/main" id="{306D9E59-9963-4068-B03B-A57088062C66}"/>
              </a:ext>
            </a:extLst>
          </p:cNvPr>
          <p:cNvSpPr txBox="1"/>
          <p:nvPr/>
        </p:nvSpPr>
        <p:spPr>
          <a:xfrm>
            <a:off x="342000" y="46944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33" name="sax_Navi_Eintrag" hidden="1">
            <a:extLst>
              <a:ext uri="{FF2B5EF4-FFF2-40B4-BE49-F238E27FC236}">
                <a16:creationId xmlns:a16="http://schemas.microsoft.com/office/drawing/2014/main" id="{898F1590-73E5-4AA9-BAE5-0911DE098873}"/>
              </a:ext>
            </a:extLst>
          </p:cNvPr>
          <p:cNvSpPr txBox="1"/>
          <p:nvPr/>
        </p:nvSpPr>
        <p:spPr>
          <a:xfrm>
            <a:off x="342000" y="49068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34" name="sax_Navi_Eintrag" hidden="1">
            <a:extLst>
              <a:ext uri="{FF2B5EF4-FFF2-40B4-BE49-F238E27FC236}">
                <a16:creationId xmlns:a16="http://schemas.microsoft.com/office/drawing/2014/main" id="{06C7FEDD-E94D-45B2-A759-E85E4D3D5A19}"/>
              </a:ext>
            </a:extLst>
          </p:cNvPr>
          <p:cNvSpPr txBox="1"/>
          <p:nvPr/>
        </p:nvSpPr>
        <p:spPr>
          <a:xfrm>
            <a:off x="342000" y="51192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2652990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8" pos="162">
          <p15:clr>
            <a:srgbClr val="FBAE40"/>
          </p15:clr>
        </p15:guide>
        <p15:guide id="9" pos="6747">
          <p15:clr>
            <a:srgbClr val="FBAE40"/>
          </p15:clr>
        </p15:guide>
        <p15:guide id="10" orient="horz" pos="162">
          <p15:clr>
            <a:srgbClr val="FBAE40"/>
          </p15:clr>
        </p15:guide>
        <p15:guide id="11" orient="horz" pos="408">
          <p15:clr>
            <a:srgbClr val="FBAE40"/>
          </p15:clr>
        </p15:guide>
        <p15:guide id="12" orient="horz" pos="654">
          <p15:clr>
            <a:srgbClr val="FBAE40"/>
          </p15:clr>
        </p15:guide>
        <p15:guide id="13" orient="horz" pos="816">
          <p15:clr>
            <a:srgbClr val="FBAE40"/>
          </p15:clr>
        </p15:guide>
        <p15:guide id="14" orient="horz" pos="3443">
          <p15:clr>
            <a:srgbClr val="FBAE40"/>
          </p15:clr>
        </p15:guide>
        <p15:guide id="15" pos="1905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Full Page Graphic"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logo1_d2.png">
            <a:extLst>
              <a:ext uri="{FF2B5EF4-FFF2-40B4-BE49-F238E27FC236}">
                <a16:creationId xmlns:a16="http://schemas.microsoft.com/office/drawing/2014/main" id="{F35DC742-BC8F-47B5-88E2-93616D59A618}"/>
              </a:ext>
            </a:extLst>
          </p:cNvPr>
          <p:cNvPicPr>
            <a:picLocks noSelect="1"/>
          </p:cNvPicPr>
          <p:nvPr>
            <p:custDataLst>
              <p:tags r:id="rId1"/>
            </p:custDataLst>
          </p:nvPr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9600" y="5464811"/>
            <a:ext cx="1094400" cy="575309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6" name="Grafik 3" descr="right_d2.png">
            <a:extLst>
              <a:ext uri="{FF2B5EF4-FFF2-40B4-BE49-F238E27FC236}">
                <a16:creationId xmlns:a16="http://schemas.microsoft.com/office/drawing/2014/main" id="{2E1D2BC1-44DB-403E-B4D8-3E1DC5D199E5}"/>
              </a:ext>
            </a:extLst>
          </p:cNvPr>
          <p:cNvPicPr>
            <a:picLocks noSelect="1"/>
          </p:cNvPicPr>
          <p:nvPr>
            <p:custDataLst>
              <p:tags r:id="rId2"/>
            </p:custDataLst>
          </p:nvPr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0940" y="2"/>
            <a:ext cx="129600" cy="6170929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4" name="Grafik 4" descr="logo1_d2.png">
            <a:extLst>
              <a:ext uri="{FF2B5EF4-FFF2-40B4-BE49-F238E27FC236}">
                <a16:creationId xmlns:a16="http://schemas.microsoft.com/office/drawing/2014/main" id="{F35DC742-BC8F-47B5-88E2-93616D59A618}"/>
              </a:ext>
            </a:extLst>
          </p:cNvPr>
          <p:cNvPicPr>
            <a:picLocks noSelect="1"/>
          </p:cNvPicPr>
          <p:nvPr>
            <p:custDataLst>
              <p:tags r:id="rId3"/>
            </p:custDataLst>
          </p:nvPr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8680" y="5464811"/>
            <a:ext cx="1094740" cy="575309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7" name="Grafik 3" descr="right_d2.png">
            <a:extLst>
              <a:ext uri="{FF2B5EF4-FFF2-40B4-BE49-F238E27FC236}">
                <a16:creationId xmlns:a16="http://schemas.microsoft.com/office/drawing/2014/main" id="{2E1D2BC1-44DB-403E-B4D8-3E1DC5D199E5}"/>
              </a:ext>
            </a:extLst>
          </p:cNvPr>
          <p:cNvPicPr>
            <a:picLocks noSelect="1"/>
          </p:cNvPicPr>
          <p:nvPr>
            <p:custDataLst>
              <p:tags r:id="rId4"/>
            </p:custDataLst>
          </p:nvPr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0720" y="2"/>
            <a:ext cx="129540" cy="6170929"/>
          </a:xfrm>
          <a:prstGeom prst="rect">
            <a:avLst/>
          </a:prstGeom>
          <a:ln w="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8118845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/>
          <p:cNvPicPr>
            <a:picLocks noChangeAspect="1"/>
          </p:cNvPicPr>
          <p:nvPr/>
        </p:nvPicPr>
        <p:blipFill rotWithShape="1">
          <a:blip r:embed="rId4"/>
          <a:srcRect l="5187" r="12469" b="16680"/>
          <a:stretch/>
        </p:blipFill>
        <p:spPr>
          <a:xfrm>
            <a:off x="-43543" y="318"/>
            <a:ext cx="11013168" cy="6171882"/>
          </a:xfrm>
          <a:prstGeom prst="rect">
            <a:avLst/>
          </a:prstGeom>
        </p:spPr>
      </p:pic>
      <p:pic>
        <p:nvPicPr>
          <p:cNvPr id="6" name="Grafik 4" descr="logo1_d2.png">
            <a:extLst>
              <a:ext uri="{FF2B5EF4-FFF2-40B4-BE49-F238E27FC236}">
                <a16:creationId xmlns:a16="http://schemas.microsoft.com/office/drawing/2014/main" id="{AD329951-67FC-4FE1-85D1-D4AEA8479C0D}"/>
              </a:ext>
            </a:extLst>
          </p:cNvPr>
          <p:cNvPicPr>
            <a:picLocks noSelect="1"/>
          </p:cNvPicPr>
          <p:nvPr>
            <p:custDataLst>
              <p:tags r:id="rId1"/>
            </p:custDataLst>
          </p:nvPr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9600" y="5464811"/>
            <a:ext cx="1094400" cy="575309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9" name="Grafik 3" descr="right_d2.png">
            <a:extLst>
              <a:ext uri="{FF2B5EF4-FFF2-40B4-BE49-F238E27FC236}">
                <a16:creationId xmlns:a16="http://schemas.microsoft.com/office/drawing/2014/main" id="{7AD5F0A5-2B17-4D20-B0E6-B4F0FA977516}"/>
              </a:ext>
            </a:extLst>
          </p:cNvPr>
          <p:cNvPicPr>
            <a:picLocks noSelect="1"/>
          </p:cNvPicPr>
          <p:nvPr>
            <p:custDataLst>
              <p:tags r:id="rId2"/>
            </p:custDataLst>
          </p:nvPr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0940" y="2"/>
            <a:ext cx="129600" cy="6170929"/>
          </a:xfrm>
          <a:prstGeom prst="rect">
            <a:avLst/>
          </a:prstGeom>
          <a:ln w="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399011456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162">
          <p15:clr>
            <a:srgbClr val="FBAE40"/>
          </p15:clr>
        </p15:guide>
        <p15:guide id="2" pos="6384">
          <p15:clr>
            <a:srgbClr val="FBAE40"/>
          </p15:clr>
        </p15:guide>
        <p15:guide id="3" orient="horz" pos="162">
          <p15:clr>
            <a:srgbClr val="FBAE40"/>
          </p15:clr>
        </p15:guide>
        <p15:guide id="4" orient="horz" pos="3443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4" descr="logo1_d2.png">
            <a:extLst>
              <a:ext uri="{FF2B5EF4-FFF2-40B4-BE49-F238E27FC236}">
                <a16:creationId xmlns:a16="http://schemas.microsoft.com/office/drawing/2014/main" id="{7868D6E5-0EC1-4883-8CF9-7E8712A5DE97}"/>
              </a:ext>
            </a:extLst>
          </p:cNvPr>
          <p:cNvPicPr>
            <a:picLocks noSelect="1"/>
          </p:cNvPicPr>
          <p:nvPr>
            <p:custDataLst>
              <p:tags r:id="rId1"/>
            </p:custDataLst>
          </p:nvPr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9600" y="5464811"/>
            <a:ext cx="1094400" cy="575309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9" name="Grafik 3" descr="right_d2.png">
            <a:extLst>
              <a:ext uri="{FF2B5EF4-FFF2-40B4-BE49-F238E27FC236}">
                <a16:creationId xmlns:a16="http://schemas.microsoft.com/office/drawing/2014/main" id="{24DBB17F-A4BD-455D-A654-0625D135562B}"/>
              </a:ext>
            </a:extLst>
          </p:cNvPr>
          <p:cNvPicPr>
            <a:picLocks noSelect="1"/>
          </p:cNvPicPr>
          <p:nvPr>
            <p:custDataLst>
              <p:tags r:id="rId2"/>
            </p:custDataLst>
          </p:nvPr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0940" y="2"/>
            <a:ext cx="129600" cy="6170929"/>
          </a:xfrm>
          <a:prstGeom prst="rect">
            <a:avLst/>
          </a:prstGeom>
          <a:ln w="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414791186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162">
          <p15:clr>
            <a:srgbClr val="FBAE40"/>
          </p15:clr>
        </p15:guide>
        <p15:guide id="2" pos="6384">
          <p15:clr>
            <a:srgbClr val="FBAE40"/>
          </p15:clr>
        </p15:guide>
        <p15:guide id="3" orient="horz" pos="162">
          <p15:clr>
            <a:srgbClr val="FBAE40"/>
          </p15:clr>
        </p15:guide>
        <p15:guide id="4" orient="horz" pos="3443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>
  <p:cSld name="1_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ackground 1" descr="bg1_d2_169.png">
            <a:extLst>
              <a:ext uri="{FF2B5EF4-FFF2-40B4-BE49-F238E27FC236}">
                <a16:creationId xmlns:a16="http://schemas.microsoft.com/office/drawing/2014/main" id="{896CC0FD-4256-4167-AE25-A738EE088951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"/>
            <a:ext cx="10970260" cy="6170929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6" name="Grafik 4" descr="logo1_d2.png">
            <a:extLst>
              <a:ext uri="{FF2B5EF4-FFF2-40B4-BE49-F238E27FC236}">
                <a16:creationId xmlns:a16="http://schemas.microsoft.com/office/drawing/2014/main" id="{173BBCFB-9404-4FBA-9EEC-E8008B6044A2}"/>
              </a:ext>
            </a:extLst>
          </p:cNvPr>
          <p:cNvPicPr>
            <a:picLocks noSelect="1"/>
          </p:cNvPicPr>
          <p:nvPr>
            <p:custDataLst>
              <p:tags r:id="rId1"/>
            </p:custDataLst>
          </p:nvPr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8680" y="5464811"/>
            <a:ext cx="1094740" cy="575309"/>
          </a:xfrm>
          <a:prstGeom prst="rect">
            <a:avLst/>
          </a:prstGeom>
          <a:ln w="0">
            <a:noFill/>
          </a:ln>
          <a:effectLst/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7FD8C3B7-D4C2-49FB-A234-B9EF65EF0E2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59080" y="259200"/>
            <a:ext cx="9872980" cy="5205600"/>
          </a:xfrm>
          <a:ln w="0">
            <a:noFill/>
          </a:ln>
          <a:effectLst/>
        </p:spPr>
        <p:txBody>
          <a:bodyPr anchor="t" anchorCtr="0">
            <a:normAutofit/>
          </a:bodyPr>
          <a:lstStyle>
            <a:lvl1pPr algn="l">
              <a:lnSpc>
                <a:spcPct val="90000"/>
              </a:lnSpc>
              <a:defRPr sz="7999" cap="all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Add Pres. Title</a:t>
            </a:r>
            <a:endParaRPr lang="de-DE" dirty="0"/>
          </a:p>
        </p:txBody>
      </p:sp>
      <p:pic>
        <p:nvPicPr>
          <p:cNvPr id="10" name="Grafik 3" descr="right_d2.png">
            <a:extLst>
              <a:ext uri="{FF2B5EF4-FFF2-40B4-BE49-F238E27FC236}">
                <a16:creationId xmlns:a16="http://schemas.microsoft.com/office/drawing/2014/main" id="{649683E7-5D3C-46E0-92A4-661F3C29C858}"/>
              </a:ext>
            </a:extLst>
          </p:cNvPr>
          <p:cNvPicPr>
            <a:picLocks noSelect="1"/>
          </p:cNvPicPr>
          <p:nvPr>
            <p:custDataLst>
              <p:tags r:id="rId2"/>
            </p:custDataLst>
          </p:nvPr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0720" y="2"/>
            <a:ext cx="129540" cy="6170929"/>
          </a:xfrm>
          <a:prstGeom prst="rect">
            <a:avLst/>
          </a:prstGeom>
          <a:ln w="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909246232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Custom Title Slide">
    <p:bg>
      <p:bgPr>
        <a:blipFill dpi="0" rotWithShape="1">
          <a:blip r:embed="rId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7FD8C3B7-D4C2-49FB-A234-B9EF65EF0E2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59200" y="259200"/>
            <a:ext cx="9874800" cy="5205600"/>
          </a:xfrm>
          <a:ln w="0">
            <a:noFill/>
          </a:ln>
          <a:effectLst/>
        </p:spPr>
        <p:txBody>
          <a:bodyPr anchor="t" anchorCtr="0">
            <a:normAutofit/>
          </a:bodyPr>
          <a:lstStyle>
            <a:lvl1pPr algn="l">
              <a:lnSpc>
                <a:spcPct val="90000"/>
              </a:lnSpc>
              <a:defRPr sz="7999" cap="all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Add Pres. Title</a:t>
            </a:r>
            <a:endParaRPr lang="de-DE" dirty="0"/>
          </a:p>
        </p:txBody>
      </p:sp>
      <p:pic>
        <p:nvPicPr>
          <p:cNvPr id="7" name="Grafik 4" descr="logo1_d2.png">
            <a:extLst>
              <a:ext uri="{FF2B5EF4-FFF2-40B4-BE49-F238E27FC236}">
                <a16:creationId xmlns:a16="http://schemas.microsoft.com/office/drawing/2014/main" id="{EFF0EBDE-7B9D-4454-9B44-8763A24EC960}"/>
              </a:ext>
            </a:extLst>
          </p:cNvPr>
          <p:cNvPicPr>
            <a:picLocks noSelect="1"/>
          </p:cNvPicPr>
          <p:nvPr>
            <p:custDataLst>
              <p:tags r:id="rId1"/>
            </p:custDataLst>
          </p:nvPr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9600" y="5464811"/>
            <a:ext cx="1094400" cy="575309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9" name="Grafik 3" descr="right_d2.png">
            <a:extLst>
              <a:ext uri="{FF2B5EF4-FFF2-40B4-BE49-F238E27FC236}">
                <a16:creationId xmlns:a16="http://schemas.microsoft.com/office/drawing/2014/main" id="{24DBB17F-A4BD-455D-A654-0625D135562B}"/>
              </a:ext>
            </a:extLst>
          </p:cNvPr>
          <p:cNvPicPr>
            <a:picLocks noSelect="1"/>
          </p:cNvPicPr>
          <p:nvPr>
            <p:custDataLst>
              <p:tags r:id="rId2"/>
            </p:custDataLst>
          </p:nvPr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0940" y="2"/>
            <a:ext cx="129600" cy="6170929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5" name="Grafik 4" descr="logo1_d2.png">
            <a:extLst>
              <a:ext uri="{FF2B5EF4-FFF2-40B4-BE49-F238E27FC236}">
                <a16:creationId xmlns:a16="http://schemas.microsoft.com/office/drawing/2014/main" id="{EFF0EBDE-7B9D-4454-9B44-8763A24EC960}"/>
              </a:ext>
            </a:extLst>
          </p:cNvPr>
          <p:cNvPicPr>
            <a:picLocks noSelect="1"/>
          </p:cNvPicPr>
          <p:nvPr>
            <p:custDataLst>
              <p:tags r:id="rId3"/>
            </p:custDataLst>
          </p:nvPr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8680" y="5464811"/>
            <a:ext cx="1094740" cy="575309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6" name="Grafik 3" descr="right_d2.png">
            <a:extLst>
              <a:ext uri="{FF2B5EF4-FFF2-40B4-BE49-F238E27FC236}">
                <a16:creationId xmlns:a16="http://schemas.microsoft.com/office/drawing/2014/main" id="{24DBB17F-A4BD-455D-A654-0625D135562B}"/>
              </a:ext>
            </a:extLst>
          </p:cNvPr>
          <p:cNvPicPr>
            <a:picLocks noSelect="1"/>
          </p:cNvPicPr>
          <p:nvPr>
            <p:custDataLst>
              <p:tags r:id="rId4"/>
            </p:custDataLst>
          </p:nvPr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0720" y="2"/>
            <a:ext cx="129540" cy="6170929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10" name="Grafik 4" descr="logo1_d2.png">
            <a:extLst>
              <a:ext uri="{FF2B5EF4-FFF2-40B4-BE49-F238E27FC236}">
                <a16:creationId xmlns:a16="http://schemas.microsoft.com/office/drawing/2014/main" id="{EFF0EBDE-7B9D-4454-9B44-8763A24EC960}"/>
              </a:ext>
            </a:extLst>
          </p:cNvPr>
          <p:cNvPicPr>
            <a:picLocks noSelect="1"/>
          </p:cNvPicPr>
          <p:nvPr userDrawn="1">
            <p:custDataLst>
              <p:tags r:id="rId5"/>
            </p:custDataLst>
          </p:nvPr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8680" y="5464811"/>
            <a:ext cx="1094740" cy="575309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11" name="Grafik 3" descr="right_d2.png">
            <a:extLst>
              <a:ext uri="{FF2B5EF4-FFF2-40B4-BE49-F238E27FC236}">
                <a16:creationId xmlns:a16="http://schemas.microsoft.com/office/drawing/2014/main" id="{24DBB17F-A4BD-455D-A654-0625D135562B}"/>
              </a:ext>
            </a:extLst>
          </p:cNvPr>
          <p:cNvPicPr>
            <a:picLocks noSelect="1"/>
          </p:cNvPicPr>
          <p:nvPr userDrawn="1">
            <p:custDataLst>
              <p:tags r:id="rId6"/>
            </p:custDataLst>
          </p:nvPr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0720" y="2"/>
            <a:ext cx="129540" cy="6170929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12" name="Imagem 11"/>
          <p:cNvPicPr>
            <a:picLocks noChangeAspect="1"/>
          </p:cNvPicPr>
          <p:nvPr userDrawn="1"/>
        </p:nvPicPr>
        <p:blipFill rotWithShape="1">
          <a:blip r:embed="rId12"/>
          <a:srcRect l="5187" r="12469" b="16680"/>
          <a:stretch/>
        </p:blipFill>
        <p:spPr>
          <a:xfrm>
            <a:off x="-43543" y="318"/>
            <a:ext cx="11013168" cy="6171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245978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ftr="0" dt="0"/>
  <p:extLst mod="1">
    <p:ext uri="{DCECCB84-F9BA-43D5-87BE-67443E8EF086}">
      <p15:sldGuideLst xmlns:p15="http://schemas.microsoft.com/office/powerpoint/2012/main">
        <p15:guide id="5" pos="162">
          <p15:clr>
            <a:srgbClr val="FBAE40"/>
          </p15:clr>
        </p15:guide>
        <p15:guide id="6" pos="6384">
          <p15:clr>
            <a:srgbClr val="FBAE40"/>
          </p15:clr>
        </p15:guide>
        <p15:guide id="7" orient="horz" pos="162">
          <p15:clr>
            <a:srgbClr val="FBAE40"/>
          </p15:clr>
        </p15:guide>
        <p15:guide id="8" orient="horz" pos="3443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Chapter Tit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hapter_title">
            <a:extLst>
              <a:ext uri="{FF2B5EF4-FFF2-40B4-BE49-F238E27FC236}">
                <a16:creationId xmlns:a16="http://schemas.microsoft.com/office/drawing/2014/main" id="{EE80FFE3-B9B2-433E-9111-10990FD419A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59200" y="259200"/>
            <a:ext cx="9874800" cy="5205600"/>
          </a:xfrm>
          <a:ln w="0">
            <a:noFill/>
          </a:ln>
          <a:effectLst/>
        </p:spPr>
        <p:txBody>
          <a:bodyPr anchor="t" anchorCtr="0"/>
          <a:lstStyle>
            <a:lvl1pPr algn="l">
              <a:lnSpc>
                <a:spcPct val="90000"/>
              </a:lnSpc>
              <a:defRPr sz="6500" cap="all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Add Chapter Title</a:t>
            </a:r>
            <a:endParaRPr lang="de-DE" dirty="0"/>
          </a:p>
        </p:txBody>
      </p:sp>
      <p:pic>
        <p:nvPicPr>
          <p:cNvPr id="5" name="Grafik 4" descr="logo1_d2.png">
            <a:extLst>
              <a:ext uri="{FF2B5EF4-FFF2-40B4-BE49-F238E27FC236}">
                <a16:creationId xmlns:a16="http://schemas.microsoft.com/office/drawing/2014/main" id="{FC6E8050-6AB1-433E-A876-5E84688D10B0}"/>
              </a:ext>
            </a:extLst>
          </p:cNvPr>
          <p:cNvPicPr>
            <a:picLocks noSelect="1"/>
          </p:cNvPicPr>
          <p:nvPr>
            <p:custDataLst>
              <p:tags r:id="rId1"/>
            </p:custDataLst>
          </p:nvPr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9600" y="5464811"/>
            <a:ext cx="1094400" cy="575309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7" name="Grafik 3" descr="right_d2.png">
            <a:extLst>
              <a:ext uri="{FF2B5EF4-FFF2-40B4-BE49-F238E27FC236}">
                <a16:creationId xmlns:a16="http://schemas.microsoft.com/office/drawing/2014/main" id="{50EF21B3-288B-44C8-B2D9-3FFE25CF4E6C}"/>
              </a:ext>
            </a:extLst>
          </p:cNvPr>
          <p:cNvPicPr>
            <a:picLocks noSelect="1"/>
          </p:cNvPicPr>
          <p:nvPr>
            <p:custDataLst>
              <p:tags r:id="rId2"/>
            </p:custDataLst>
          </p:nvPr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0940" y="2"/>
            <a:ext cx="129600" cy="6170929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8" name="Grafik 4" descr="logo1_d2.png">
            <a:extLst>
              <a:ext uri="{FF2B5EF4-FFF2-40B4-BE49-F238E27FC236}">
                <a16:creationId xmlns:a16="http://schemas.microsoft.com/office/drawing/2014/main" id="{FC6E8050-6AB1-433E-A876-5E84688D10B0}"/>
              </a:ext>
            </a:extLst>
          </p:cNvPr>
          <p:cNvPicPr>
            <a:picLocks noSelect="1"/>
          </p:cNvPicPr>
          <p:nvPr>
            <p:custDataLst>
              <p:tags r:id="rId3"/>
            </p:custDataLst>
          </p:nvPr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8680" y="5464811"/>
            <a:ext cx="1094740" cy="575309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9" name="Grafik 3" descr="right_d2.png">
            <a:extLst>
              <a:ext uri="{FF2B5EF4-FFF2-40B4-BE49-F238E27FC236}">
                <a16:creationId xmlns:a16="http://schemas.microsoft.com/office/drawing/2014/main" id="{50EF21B3-288B-44C8-B2D9-3FFE25CF4E6C}"/>
              </a:ext>
            </a:extLst>
          </p:cNvPr>
          <p:cNvPicPr>
            <a:picLocks noSelect="1"/>
          </p:cNvPicPr>
          <p:nvPr>
            <p:custDataLst>
              <p:tags r:id="rId4"/>
            </p:custDataLst>
          </p:nvPr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0720" y="2"/>
            <a:ext cx="129540" cy="6170929"/>
          </a:xfrm>
          <a:prstGeom prst="rect">
            <a:avLst/>
          </a:prstGeom>
          <a:ln w="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945988491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5" pos="162">
          <p15:clr>
            <a:srgbClr val="FBAE40"/>
          </p15:clr>
        </p15:guide>
        <p15:guide id="6" pos="6384">
          <p15:clr>
            <a:srgbClr val="FBAE40"/>
          </p15:clr>
        </p15:guide>
        <p15:guide id="7" orient="horz" pos="162">
          <p15:clr>
            <a:srgbClr val="FBAE40"/>
          </p15:clr>
        </p15:guide>
        <p15:guide id="8" orient="horz" pos="3443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Quo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59200" y="259199"/>
            <a:ext cx="9874800" cy="5205600"/>
          </a:xfrm>
        </p:spPr>
        <p:txBody>
          <a:bodyPr anchor="ctr" anchorCtr="0"/>
          <a:lstStyle>
            <a:lvl1pPr>
              <a:lnSpc>
                <a:spcPct val="90000"/>
              </a:lnSpc>
              <a:defRPr sz="4000" i="1"/>
            </a:lvl1pPr>
          </a:lstStyle>
          <a:p>
            <a:r>
              <a:rPr lang="de-DE"/>
              <a:t>“Add Quotation”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66700" y="5628640"/>
            <a:ext cx="288290" cy="410210"/>
          </a:xfrm>
        </p:spPr>
        <p:txBody>
          <a:bodyPr/>
          <a:lstStyle>
            <a:lvl1pPr>
              <a:defRPr kern="0" baseline="0">
                <a:solidFill>
                  <a:srgbClr val="999FA6"/>
                </a:solidFill>
              </a:defRPr>
            </a:lvl1pPr>
          </a:lstStyle>
          <a:p>
            <a:fld id="{31F1B6B1-5441-4B36-8013-AAEDCD6C7A8D}" type="slidenum">
              <a:rPr lang="en-US" smtClean="0"/>
              <a:t>‹nº›</a:t>
            </a:fld>
            <a:endParaRPr lang="en-US"/>
          </a:p>
        </p:txBody>
      </p:sp>
      <p:pic>
        <p:nvPicPr>
          <p:cNvPr id="7" name="Grafik 3" descr="bottom_d2_169.png"/>
          <p:cNvPicPr>
            <a:picLocks noSelect="1"/>
          </p:cNvPicPr>
          <p:nvPr>
            <p:custDataLst>
              <p:tags r:id="rId1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41390"/>
            <a:ext cx="10970260" cy="129540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11" name="Grafik 10" descr="logo2_d2.png">
            <a:extLst>
              <a:ext uri="{FF2B5EF4-FFF2-40B4-BE49-F238E27FC236}">
                <a16:creationId xmlns:a16="http://schemas.microsoft.com/office/drawing/2014/main" id="{77D5F5E1-4827-426B-99FE-8CE2E1270E26}"/>
              </a:ext>
            </a:extLst>
          </p:cNvPr>
          <p:cNvPicPr>
            <a:picLocks noSelect="1"/>
          </p:cNvPicPr>
          <p:nvPr>
            <p:custDataLst>
              <p:tags r:id="rId2"/>
            </p:custDataLst>
          </p:nvPr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22613"/>
            <a:ext cx="135936" cy="648000"/>
          </a:xfrm>
          <a:prstGeom prst="rect">
            <a:avLst/>
          </a:prstGeom>
        </p:spPr>
      </p:pic>
      <p:sp>
        <p:nvSpPr>
          <p:cNvPr id="12" name="Rectangle7">
            <a:extLst>
              <a:ext uri="{FF2B5EF4-FFF2-40B4-BE49-F238E27FC236}">
                <a16:creationId xmlns:a16="http://schemas.microsoft.com/office/drawing/2014/main" id="{855EB1A0-FDAA-4D62-99AE-E08E3E26E93B}"/>
              </a:ext>
            </a:extLst>
          </p:cNvPr>
          <p:cNvSpPr>
            <a:spLocks/>
          </p:cNvSpPr>
          <p:nvPr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GB" sz="550" b="0" i="0" u="none" strike="noStrike" kern="0" baseline="0">
                <a:solidFill>
                  <a:srgbClr val="000000"/>
                </a:solidFill>
                <a:latin typeface="+mn-lt"/>
              </a:rPr>
              <a:t> </a:t>
            </a:r>
          </a:p>
        </p:txBody>
      </p:sp>
      <p:pic>
        <p:nvPicPr>
          <p:cNvPr id="15" name="Grafik 4" descr="logo1_d2.png">
            <a:extLst>
              <a:ext uri="{FF2B5EF4-FFF2-40B4-BE49-F238E27FC236}">
                <a16:creationId xmlns:a16="http://schemas.microsoft.com/office/drawing/2014/main" id="{6E018BBC-5CA8-4135-B38C-8681A1586972}"/>
              </a:ext>
            </a:extLst>
          </p:cNvPr>
          <p:cNvPicPr>
            <a:picLocks noSelect="1"/>
          </p:cNvPicPr>
          <p:nvPr>
            <p:custDataLst>
              <p:tags r:id="rId3"/>
            </p:custDataLst>
          </p:nvPr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9600" y="5464811"/>
            <a:ext cx="1094400" cy="575309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8" name="Grafik 10" descr="logo2_d2.png">
            <a:extLst>
              <a:ext uri="{FF2B5EF4-FFF2-40B4-BE49-F238E27FC236}">
                <a16:creationId xmlns:a16="http://schemas.microsoft.com/office/drawing/2014/main" id="{77D5F5E1-4827-426B-99FE-8CE2E1270E26}"/>
              </a:ext>
            </a:extLst>
          </p:cNvPr>
          <p:cNvPicPr>
            <a:picLocks noSelect="1"/>
          </p:cNvPicPr>
          <p:nvPr>
            <p:custDataLst>
              <p:tags r:id="rId4"/>
            </p:custDataLst>
          </p:nvPr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22613"/>
            <a:ext cx="135941" cy="648000"/>
          </a:xfrm>
          <a:prstGeom prst="rect">
            <a:avLst/>
          </a:prstGeom>
        </p:spPr>
      </p:pic>
      <p:sp>
        <p:nvSpPr>
          <p:cNvPr id="9" name="Rectangle7">
            <a:extLst>
              <a:ext uri="{FF2B5EF4-FFF2-40B4-BE49-F238E27FC236}">
                <a16:creationId xmlns:a16="http://schemas.microsoft.com/office/drawing/2014/main" id="{855EB1A0-FDAA-4D62-99AE-E08E3E26E93B}"/>
              </a:ext>
            </a:extLst>
          </p:cNvPr>
          <p:cNvSpPr>
            <a:spLocks/>
          </p:cNvSpPr>
          <p:nvPr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GB" sz="550" b="0" i="0" u="none" strike="noStrike" kern="0" baseline="0">
                <a:solidFill>
                  <a:srgbClr val="000000"/>
                </a:solidFill>
                <a:latin typeface="+mn-lt"/>
              </a:rPr>
              <a:t> </a:t>
            </a:r>
          </a:p>
        </p:txBody>
      </p:sp>
      <p:pic>
        <p:nvPicPr>
          <p:cNvPr id="10" name="Grafik 4" descr="logo1_d2.png">
            <a:extLst>
              <a:ext uri="{FF2B5EF4-FFF2-40B4-BE49-F238E27FC236}">
                <a16:creationId xmlns:a16="http://schemas.microsoft.com/office/drawing/2014/main" id="{6E018BBC-5CA8-4135-B38C-8681A1586972}"/>
              </a:ext>
            </a:extLst>
          </p:cNvPr>
          <p:cNvPicPr>
            <a:picLocks noSelect="1"/>
          </p:cNvPicPr>
          <p:nvPr>
            <p:custDataLst>
              <p:tags r:id="rId5"/>
            </p:custDataLst>
          </p:nvPr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8680" y="5464811"/>
            <a:ext cx="1094740" cy="575309"/>
          </a:xfrm>
          <a:prstGeom prst="rect">
            <a:avLst/>
          </a:prstGeom>
          <a:ln w="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3281117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5" pos="162">
          <p15:clr>
            <a:srgbClr val="FBAE40"/>
          </p15:clr>
        </p15:guide>
        <p15:guide id="6" pos="6384">
          <p15:clr>
            <a:srgbClr val="FBAE40"/>
          </p15:clr>
        </p15:guide>
        <p15:guide id="7" orient="horz" pos="162">
          <p15:clr>
            <a:srgbClr val="FBAE40"/>
          </p15:clr>
        </p15:guide>
        <p15:guide id="8" orient="horz" pos="3443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clu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59200" y="259199"/>
            <a:ext cx="9874800" cy="5205600"/>
          </a:xfrm>
        </p:spPr>
        <p:txBody>
          <a:bodyPr anchor="ctr" anchorCtr="0"/>
          <a:lstStyle>
            <a:lvl1pPr>
              <a:lnSpc>
                <a:spcPct val="90000"/>
              </a:lnSpc>
              <a:defRPr sz="4000" i="0"/>
            </a:lvl1pPr>
          </a:lstStyle>
          <a:p>
            <a:r>
              <a:rPr lang="de-DE"/>
              <a:t>Add Conclusion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66700" y="5628640"/>
            <a:ext cx="288290" cy="410210"/>
          </a:xfrm>
        </p:spPr>
        <p:txBody>
          <a:bodyPr/>
          <a:lstStyle>
            <a:lvl1pPr>
              <a:defRPr kern="0" baseline="0">
                <a:solidFill>
                  <a:srgbClr val="999FA6"/>
                </a:solidFill>
              </a:defRPr>
            </a:lvl1pPr>
          </a:lstStyle>
          <a:p>
            <a:fld id="{31F1B6B1-5441-4B36-8013-AAEDCD6C7A8D}" type="slidenum">
              <a:rPr lang="en-US" smtClean="0"/>
              <a:t>‹nº›</a:t>
            </a:fld>
            <a:endParaRPr lang="en-US"/>
          </a:p>
        </p:txBody>
      </p:sp>
      <p:pic>
        <p:nvPicPr>
          <p:cNvPr id="7" name="Grafik 3" descr="bottom_d2_169.png"/>
          <p:cNvPicPr>
            <a:picLocks noSelect="1"/>
          </p:cNvPicPr>
          <p:nvPr>
            <p:custDataLst>
              <p:tags r:id="rId1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41389"/>
            <a:ext cx="10970260" cy="129540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11" name="Grafik 10" descr="logo2_d2.png">
            <a:extLst>
              <a:ext uri="{FF2B5EF4-FFF2-40B4-BE49-F238E27FC236}">
                <a16:creationId xmlns:a16="http://schemas.microsoft.com/office/drawing/2014/main" id="{77D5F5E1-4827-426B-99FE-8CE2E1270E26}"/>
              </a:ext>
            </a:extLst>
          </p:cNvPr>
          <p:cNvPicPr>
            <a:picLocks noSelect="1"/>
          </p:cNvPicPr>
          <p:nvPr>
            <p:custDataLst>
              <p:tags r:id="rId2"/>
            </p:custDataLst>
          </p:nvPr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22613"/>
            <a:ext cx="135936" cy="648000"/>
          </a:xfrm>
          <a:prstGeom prst="rect">
            <a:avLst/>
          </a:prstGeom>
        </p:spPr>
      </p:pic>
      <p:sp>
        <p:nvSpPr>
          <p:cNvPr id="10" name="Rectangle7">
            <a:extLst>
              <a:ext uri="{FF2B5EF4-FFF2-40B4-BE49-F238E27FC236}">
                <a16:creationId xmlns:a16="http://schemas.microsoft.com/office/drawing/2014/main" id="{72390B9F-3EB3-4FEE-B4B2-61FC80890073}"/>
              </a:ext>
            </a:extLst>
          </p:cNvPr>
          <p:cNvSpPr>
            <a:spLocks/>
          </p:cNvSpPr>
          <p:nvPr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GB" sz="550" b="0" i="0" u="none" strike="noStrike" kern="0" baseline="0">
                <a:solidFill>
                  <a:srgbClr val="000000"/>
                </a:solidFill>
                <a:latin typeface="+mn-lt"/>
              </a:rPr>
              <a:t> </a:t>
            </a:r>
          </a:p>
        </p:txBody>
      </p:sp>
      <p:pic>
        <p:nvPicPr>
          <p:cNvPr id="14" name="Grafik 4" descr="logo1_d2.png">
            <a:extLst>
              <a:ext uri="{FF2B5EF4-FFF2-40B4-BE49-F238E27FC236}">
                <a16:creationId xmlns:a16="http://schemas.microsoft.com/office/drawing/2014/main" id="{30F7B7DF-6F0E-4921-B877-3E2AD7D8C29A}"/>
              </a:ext>
            </a:extLst>
          </p:cNvPr>
          <p:cNvPicPr>
            <a:picLocks noSelect="1"/>
          </p:cNvPicPr>
          <p:nvPr>
            <p:custDataLst>
              <p:tags r:id="rId3"/>
            </p:custDataLst>
          </p:nvPr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9600" y="5464811"/>
            <a:ext cx="1094400" cy="575309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8" name="Grafik 10" descr="logo2_d2.png">
            <a:extLst>
              <a:ext uri="{FF2B5EF4-FFF2-40B4-BE49-F238E27FC236}">
                <a16:creationId xmlns:a16="http://schemas.microsoft.com/office/drawing/2014/main" id="{77D5F5E1-4827-426B-99FE-8CE2E1270E26}"/>
              </a:ext>
            </a:extLst>
          </p:cNvPr>
          <p:cNvPicPr>
            <a:picLocks noSelect="1"/>
          </p:cNvPicPr>
          <p:nvPr>
            <p:custDataLst>
              <p:tags r:id="rId4"/>
            </p:custDataLst>
          </p:nvPr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22613"/>
            <a:ext cx="135941" cy="648000"/>
          </a:xfrm>
          <a:prstGeom prst="rect">
            <a:avLst/>
          </a:prstGeom>
        </p:spPr>
      </p:pic>
      <p:sp>
        <p:nvSpPr>
          <p:cNvPr id="9" name="Rectangle7">
            <a:extLst>
              <a:ext uri="{FF2B5EF4-FFF2-40B4-BE49-F238E27FC236}">
                <a16:creationId xmlns:a16="http://schemas.microsoft.com/office/drawing/2014/main" id="{72390B9F-3EB3-4FEE-B4B2-61FC80890073}"/>
              </a:ext>
            </a:extLst>
          </p:cNvPr>
          <p:cNvSpPr>
            <a:spLocks/>
          </p:cNvSpPr>
          <p:nvPr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GB" sz="550" b="0" i="0" u="none" strike="noStrike" kern="0" baseline="0">
                <a:solidFill>
                  <a:srgbClr val="000000"/>
                </a:solidFill>
                <a:latin typeface="+mn-lt"/>
              </a:rPr>
              <a:t> </a:t>
            </a:r>
          </a:p>
        </p:txBody>
      </p:sp>
      <p:pic>
        <p:nvPicPr>
          <p:cNvPr id="12" name="Grafik 4" descr="logo1_d2.png">
            <a:extLst>
              <a:ext uri="{FF2B5EF4-FFF2-40B4-BE49-F238E27FC236}">
                <a16:creationId xmlns:a16="http://schemas.microsoft.com/office/drawing/2014/main" id="{30F7B7DF-6F0E-4921-B877-3E2AD7D8C29A}"/>
              </a:ext>
            </a:extLst>
          </p:cNvPr>
          <p:cNvPicPr>
            <a:picLocks noSelect="1"/>
          </p:cNvPicPr>
          <p:nvPr>
            <p:custDataLst>
              <p:tags r:id="rId5"/>
            </p:custDataLst>
          </p:nvPr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8680" y="5464811"/>
            <a:ext cx="1094740" cy="575309"/>
          </a:xfrm>
          <a:prstGeom prst="rect">
            <a:avLst/>
          </a:prstGeom>
          <a:ln w="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69113580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5" pos="162">
          <p15:clr>
            <a:srgbClr val="FBAE40"/>
          </p15:clr>
        </p15:guide>
        <p15:guide id="6" pos="6384">
          <p15:clr>
            <a:srgbClr val="FBAE40"/>
          </p15:clr>
        </p15:guide>
        <p15:guide id="7" orient="horz" pos="162">
          <p15:clr>
            <a:srgbClr val="FBAE40"/>
          </p15:clr>
        </p15:guide>
        <p15:guide id="8" orient="horz" pos="3443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66700" y="5628640"/>
            <a:ext cx="288290" cy="410210"/>
          </a:xfrm>
        </p:spPr>
        <p:txBody>
          <a:bodyPr/>
          <a:lstStyle>
            <a:lvl1pPr>
              <a:defRPr kern="0" baseline="0">
                <a:solidFill>
                  <a:srgbClr val="999FA6"/>
                </a:solidFill>
              </a:defRPr>
            </a:lvl1pPr>
          </a:lstStyle>
          <a:p>
            <a:fld id="{31F1B6B1-5441-4B36-8013-AAEDCD6C7A8D}" type="slidenum">
              <a:rPr lang="en-US" smtClean="0"/>
              <a:t>‹nº›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" hasCustomPrompt="1"/>
          </p:nvPr>
        </p:nvSpPr>
        <p:spPr>
          <a:xfrm>
            <a:off x="259200" y="1296000"/>
            <a:ext cx="10450800" cy="4168800"/>
          </a:xfrm>
        </p:spPr>
        <p:txBody>
          <a:bodyPr/>
          <a:lstStyle>
            <a:lvl1pPr marL="251982" indent="-251982">
              <a:lnSpc>
                <a:spcPct val="107000"/>
              </a:lnSpc>
              <a:buFont typeface="+mj-lt"/>
              <a:buAutoNum type="arabicPeriod"/>
              <a:defRPr/>
            </a:lvl1pPr>
            <a:lvl2pPr marL="507563" indent="-273580">
              <a:lnSpc>
                <a:spcPct val="103000"/>
              </a:lnSpc>
              <a:buFont typeface="+mj-lt"/>
              <a:buAutoNum type="arabicPeriod"/>
              <a:defRPr/>
            </a:lvl2pPr>
            <a:lvl3pPr marL="730746" indent="-205185">
              <a:lnSpc>
                <a:spcPct val="102000"/>
              </a:lnSpc>
              <a:buFont typeface="+mj-lt"/>
              <a:buAutoNum type="arabicPeriod"/>
              <a:defRPr/>
            </a:lvl3pPr>
            <a:lvl4pPr marL="932331" indent="-183586">
              <a:lnSpc>
                <a:spcPct val="107000"/>
              </a:lnSpc>
              <a:buFont typeface="+mj-lt"/>
              <a:buAutoNum type="arabicPeriod"/>
              <a:defRPr/>
            </a:lvl4pPr>
            <a:lvl5pPr marL="932331" indent="-183586">
              <a:lnSpc>
                <a:spcPct val="103000"/>
              </a:lnSpc>
              <a:buFont typeface="+mj-lt"/>
              <a:buAutoNum type="arabicPeriod"/>
              <a:defRPr/>
            </a:lvl5pPr>
          </a:lstStyle>
          <a:p>
            <a:pPr lvl="0"/>
            <a:r>
              <a:rPr lang="de-DE"/>
              <a:t>Add Text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8" name="Rectangle7" hidden="1"/>
          <p:cNvSpPr>
            <a:spLocks/>
          </p:cNvSpPr>
          <p:nvPr/>
        </p:nvSpPr>
        <p:spPr>
          <a:xfrm>
            <a:off x="9223200" y="259078"/>
            <a:ext cx="1692000" cy="777721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GB" sz="550" b="0" i="0" u="none" strike="noStrike" kern="0" baseline="0">
                <a:solidFill>
                  <a:srgbClr val="000000"/>
                </a:solidFill>
                <a:latin typeface="+mn-lt"/>
              </a:rPr>
              <a:t>%attachmentremark% </a:t>
            </a:r>
          </a:p>
        </p:txBody>
      </p:sp>
      <p:pic>
        <p:nvPicPr>
          <p:cNvPr id="25" name="Grafik 3" descr="bottom_d2_169.png">
            <a:extLst>
              <a:ext uri="{FF2B5EF4-FFF2-40B4-BE49-F238E27FC236}">
                <a16:creationId xmlns:a16="http://schemas.microsoft.com/office/drawing/2014/main" id="{5924583E-7B93-41AC-AC5B-430C0AD45AC7}"/>
              </a:ext>
            </a:extLst>
          </p:cNvPr>
          <p:cNvPicPr>
            <a:picLocks noSelect="1"/>
          </p:cNvPicPr>
          <p:nvPr>
            <p:custDataLst>
              <p:tags r:id="rId1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41390"/>
            <a:ext cx="10970260" cy="129540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33" name="Grafik 32" descr="logo2_d2.png">
            <a:extLst>
              <a:ext uri="{FF2B5EF4-FFF2-40B4-BE49-F238E27FC236}">
                <a16:creationId xmlns:a16="http://schemas.microsoft.com/office/drawing/2014/main" id="{48E231CC-E3B9-4D96-AA06-B1CFFA847D96}"/>
              </a:ext>
            </a:extLst>
          </p:cNvPr>
          <p:cNvPicPr>
            <a:picLocks noSelect="1"/>
          </p:cNvPicPr>
          <p:nvPr>
            <p:custDataLst>
              <p:tags r:id="rId2"/>
            </p:custDataLst>
          </p:nvPr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22613"/>
            <a:ext cx="135936" cy="648000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3EC746CB-10AC-40C9-8647-79D1DEB9F93D}"/>
              </a:ext>
            </a:extLst>
          </p:cNvPr>
          <p:cNvSpPr txBox="1"/>
          <p:nvPr/>
        </p:nvSpPr>
        <p:spPr>
          <a:xfrm>
            <a:off x="259200" y="259200"/>
            <a:ext cx="10450800" cy="7776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R="0" defTabSz="914400" eaLnBrk="1" fontAlgn="auto" latinLnBrk="0" hangingPunct="1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DE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Agenda</a:t>
            </a:r>
            <a:endParaRPr kumimoji="0" lang="de-DE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2" name="Rectangle7">
            <a:extLst>
              <a:ext uri="{FF2B5EF4-FFF2-40B4-BE49-F238E27FC236}">
                <a16:creationId xmlns:a16="http://schemas.microsoft.com/office/drawing/2014/main" id="{F0D59F04-5C89-4857-A44C-3D9D9D3D938E}"/>
              </a:ext>
            </a:extLst>
          </p:cNvPr>
          <p:cNvSpPr>
            <a:spLocks/>
          </p:cNvSpPr>
          <p:nvPr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GB" sz="550" b="0" i="0" u="none" strike="noStrike" kern="0" baseline="0">
                <a:solidFill>
                  <a:srgbClr val="000000"/>
                </a:solidFill>
                <a:latin typeface="+mn-lt"/>
              </a:rPr>
              <a:t> </a:t>
            </a:r>
          </a:p>
        </p:txBody>
      </p:sp>
      <p:pic>
        <p:nvPicPr>
          <p:cNvPr id="13" name="Grafik 4" descr="logo1_d2.png">
            <a:extLst>
              <a:ext uri="{FF2B5EF4-FFF2-40B4-BE49-F238E27FC236}">
                <a16:creationId xmlns:a16="http://schemas.microsoft.com/office/drawing/2014/main" id="{39A24C14-69FA-48C5-9BFC-E264F89C2E76}"/>
              </a:ext>
            </a:extLst>
          </p:cNvPr>
          <p:cNvPicPr>
            <a:picLocks noSelect="1"/>
          </p:cNvPicPr>
          <p:nvPr>
            <p:custDataLst>
              <p:tags r:id="rId3"/>
            </p:custDataLst>
          </p:nvPr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9600" y="5464811"/>
            <a:ext cx="1094400" cy="575309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10" name="Grafik 3" descr="bottom_d2_169.png">
            <a:extLst>
              <a:ext uri="{FF2B5EF4-FFF2-40B4-BE49-F238E27FC236}">
                <a16:creationId xmlns:a16="http://schemas.microsoft.com/office/drawing/2014/main" id="{5924583E-7B93-41AC-AC5B-430C0AD45AC7}"/>
              </a:ext>
            </a:extLst>
          </p:cNvPr>
          <p:cNvPicPr>
            <a:picLocks noSelect="1"/>
          </p:cNvPicPr>
          <p:nvPr>
            <p:custDataLst>
              <p:tags r:id="rId4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41390"/>
            <a:ext cx="10970260" cy="129540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11" name="Grafik 32" descr="logo2_d2.png">
            <a:extLst>
              <a:ext uri="{FF2B5EF4-FFF2-40B4-BE49-F238E27FC236}">
                <a16:creationId xmlns:a16="http://schemas.microsoft.com/office/drawing/2014/main" id="{48E231CC-E3B9-4D96-AA06-B1CFFA847D96}"/>
              </a:ext>
            </a:extLst>
          </p:cNvPr>
          <p:cNvPicPr>
            <a:picLocks noSelect="1"/>
          </p:cNvPicPr>
          <p:nvPr>
            <p:custDataLst>
              <p:tags r:id="rId5"/>
            </p:custDataLst>
          </p:nvPr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22613"/>
            <a:ext cx="135941" cy="648000"/>
          </a:xfrm>
          <a:prstGeom prst="rect">
            <a:avLst/>
          </a:prstGeom>
        </p:spPr>
      </p:pic>
      <p:sp>
        <p:nvSpPr>
          <p:cNvPr id="14" name="Textfeld 4">
            <a:extLst>
              <a:ext uri="{FF2B5EF4-FFF2-40B4-BE49-F238E27FC236}">
                <a16:creationId xmlns:a16="http://schemas.microsoft.com/office/drawing/2014/main" id="{3EC746CB-10AC-40C9-8647-79D1DEB9F93D}"/>
              </a:ext>
            </a:extLst>
          </p:cNvPr>
          <p:cNvSpPr txBox="1"/>
          <p:nvPr/>
        </p:nvSpPr>
        <p:spPr>
          <a:xfrm>
            <a:off x="259080" y="259200"/>
            <a:ext cx="10452100" cy="7776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R="0" defTabSz="914400" eaLnBrk="1" fontAlgn="auto" latinLnBrk="0" hangingPunct="1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DE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Agenda</a:t>
            </a:r>
            <a:endParaRPr kumimoji="0" lang="de-DE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5" name="Rectangle7">
            <a:extLst>
              <a:ext uri="{FF2B5EF4-FFF2-40B4-BE49-F238E27FC236}">
                <a16:creationId xmlns:a16="http://schemas.microsoft.com/office/drawing/2014/main" id="{F0D59F04-5C89-4857-A44C-3D9D9D3D938E}"/>
              </a:ext>
            </a:extLst>
          </p:cNvPr>
          <p:cNvSpPr>
            <a:spLocks/>
          </p:cNvSpPr>
          <p:nvPr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GB" sz="550" b="0" i="0" u="none" strike="noStrike" kern="0" baseline="0">
                <a:solidFill>
                  <a:srgbClr val="000000"/>
                </a:solidFill>
                <a:latin typeface="+mn-lt"/>
              </a:rPr>
              <a:t> </a:t>
            </a:r>
          </a:p>
        </p:txBody>
      </p:sp>
      <p:pic>
        <p:nvPicPr>
          <p:cNvPr id="16" name="Grafik 4" descr="logo1_d2.png">
            <a:extLst>
              <a:ext uri="{FF2B5EF4-FFF2-40B4-BE49-F238E27FC236}">
                <a16:creationId xmlns:a16="http://schemas.microsoft.com/office/drawing/2014/main" id="{39A24C14-69FA-48C5-9BFC-E264F89C2E76}"/>
              </a:ext>
            </a:extLst>
          </p:cNvPr>
          <p:cNvPicPr>
            <a:picLocks noSelect="1"/>
          </p:cNvPicPr>
          <p:nvPr>
            <p:custDataLst>
              <p:tags r:id="rId6"/>
            </p:custDataLst>
          </p:nvPr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8680" y="5464811"/>
            <a:ext cx="1094740" cy="575309"/>
          </a:xfrm>
          <a:prstGeom prst="rect">
            <a:avLst/>
          </a:prstGeom>
          <a:ln w="0">
            <a:noFill/>
          </a:ln>
          <a:effectLst/>
        </p:spPr>
      </p:pic>
      <p:sp>
        <p:nvSpPr>
          <p:cNvPr id="17" name="sax_Navi" hidden="1">
            <a:extLst>
              <a:ext uri="{FF2B5EF4-FFF2-40B4-BE49-F238E27FC236}">
                <a16:creationId xmlns:a16="http://schemas.microsoft.com/office/drawing/2014/main" id="{BF4D6A7D-0D00-4CD2-8C6E-AC37B27B6B97}"/>
              </a:ext>
            </a:extLst>
          </p:cNvPr>
          <p:cNvSpPr txBox="1"/>
          <p:nvPr/>
        </p:nvSpPr>
        <p:spPr>
          <a:xfrm>
            <a:off x="259200" y="1296000"/>
            <a:ext cx="2120400" cy="4168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>
            <a:noAutofit/>
          </a:bodyPr>
          <a:lstStyle/>
          <a:p>
            <a:pPr marR="0" defTabSz="914400" eaLnBrk="1" fontAlgn="auto" latinLnBrk="0" hangingPunct="1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18" name="sax_Navi_Eintrag" hidden="1">
            <a:extLst>
              <a:ext uri="{FF2B5EF4-FFF2-40B4-BE49-F238E27FC236}">
                <a16:creationId xmlns:a16="http://schemas.microsoft.com/office/drawing/2014/main" id="{E826C7DA-EE85-4516-A00A-7A45FFE8F434}"/>
              </a:ext>
            </a:extLst>
          </p:cNvPr>
          <p:cNvSpPr txBox="1"/>
          <p:nvPr/>
        </p:nvSpPr>
        <p:spPr>
          <a:xfrm>
            <a:off x="342000" y="1296000"/>
            <a:ext cx="1994400" cy="212400"/>
          </a:xfrm>
          <a:prstGeom prst="rect">
            <a:avLst/>
          </a:prstGeom>
          <a:solidFill>
            <a:schemeClr val="bg1">
              <a:alpha val="99000"/>
            </a:schemeClr>
          </a:solidFill>
          <a:ln>
            <a:noFill/>
            <a:prstDash val="lgDash"/>
          </a:ln>
          <a:effectLst/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19" name="sax_Navi_Eintrag" hidden="1">
            <a:extLst>
              <a:ext uri="{FF2B5EF4-FFF2-40B4-BE49-F238E27FC236}">
                <a16:creationId xmlns:a16="http://schemas.microsoft.com/office/drawing/2014/main" id="{43FC3716-55E2-4787-B9A9-7549CE716F60}"/>
              </a:ext>
            </a:extLst>
          </p:cNvPr>
          <p:cNvSpPr txBox="1"/>
          <p:nvPr/>
        </p:nvSpPr>
        <p:spPr>
          <a:xfrm>
            <a:off x="342000" y="15084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20" name="sax_Navi_Eintrag" hidden="1">
            <a:extLst>
              <a:ext uri="{FF2B5EF4-FFF2-40B4-BE49-F238E27FC236}">
                <a16:creationId xmlns:a16="http://schemas.microsoft.com/office/drawing/2014/main" id="{1D89A754-1427-4B93-89DE-2EDF83EAB0B6}"/>
              </a:ext>
            </a:extLst>
          </p:cNvPr>
          <p:cNvSpPr txBox="1"/>
          <p:nvPr/>
        </p:nvSpPr>
        <p:spPr>
          <a:xfrm>
            <a:off x="342000" y="17208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21" name="sax_Navi_Eintrag" hidden="1">
            <a:extLst>
              <a:ext uri="{FF2B5EF4-FFF2-40B4-BE49-F238E27FC236}">
                <a16:creationId xmlns:a16="http://schemas.microsoft.com/office/drawing/2014/main" id="{7F696E3D-5CD7-4180-AB25-E1E4244FD38E}"/>
              </a:ext>
            </a:extLst>
          </p:cNvPr>
          <p:cNvSpPr txBox="1"/>
          <p:nvPr/>
        </p:nvSpPr>
        <p:spPr>
          <a:xfrm>
            <a:off x="342000" y="19332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22" name="sax_Navi_Eintrag" hidden="1">
            <a:extLst>
              <a:ext uri="{FF2B5EF4-FFF2-40B4-BE49-F238E27FC236}">
                <a16:creationId xmlns:a16="http://schemas.microsoft.com/office/drawing/2014/main" id="{89FC2153-E2CE-4025-B422-78C37A9BAB8B}"/>
              </a:ext>
            </a:extLst>
          </p:cNvPr>
          <p:cNvSpPr txBox="1"/>
          <p:nvPr/>
        </p:nvSpPr>
        <p:spPr>
          <a:xfrm>
            <a:off x="342000" y="21456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23" name="sax_Navi_Eintrag" hidden="1">
            <a:extLst>
              <a:ext uri="{FF2B5EF4-FFF2-40B4-BE49-F238E27FC236}">
                <a16:creationId xmlns:a16="http://schemas.microsoft.com/office/drawing/2014/main" id="{E8583586-DEA3-4135-9058-DD28592E80B2}"/>
              </a:ext>
            </a:extLst>
          </p:cNvPr>
          <p:cNvSpPr txBox="1"/>
          <p:nvPr/>
        </p:nvSpPr>
        <p:spPr>
          <a:xfrm>
            <a:off x="342000" y="23580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24" name="sax_Navi_Eintrag" hidden="1">
            <a:extLst>
              <a:ext uri="{FF2B5EF4-FFF2-40B4-BE49-F238E27FC236}">
                <a16:creationId xmlns:a16="http://schemas.microsoft.com/office/drawing/2014/main" id="{6C822C3A-87E2-4A89-847A-0CFE21821B09}"/>
              </a:ext>
            </a:extLst>
          </p:cNvPr>
          <p:cNvSpPr txBox="1"/>
          <p:nvPr/>
        </p:nvSpPr>
        <p:spPr>
          <a:xfrm>
            <a:off x="342000" y="25704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26" name="sax_Navi_Eintrag" hidden="1">
            <a:extLst>
              <a:ext uri="{FF2B5EF4-FFF2-40B4-BE49-F238E27FC236}">
                <a16:creationId xmlns:a16="http://schemas.microsoft.com/office/drawing/2014/main" id="{12A53DDA-3BE2-4C23-9E9F-FC5ED4083758}"/>
              </a:ext>
            </a:extLst>
          </p:cNvPr>
          <p:cNvSpPr txBox="1"/>
          <p:nvPr/>
        </p:nvSpPr>
        <p:spPr>
          <a:xfrm>
            <a:off x="342000" y="27828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27" name="sax_Navi_Eintrag" hidden="1">
            <a:extLst>
              <a:ext uri="{FF2B5EF4-FFF2-40B4-BE49-F238E27FC236}">
                <a16:creationId xmlns:a16="http://schemas.microsoft.com/office/drawing/2014/main" id="{9F6E4214-675D-4F0B-8892-E11B7B38E5C2}"/>
              </a:ext>
            </a:extLst>
          </p:cNvPr>
          <p:cNvSpPr txBox="1"/>
          <p:nvPr/>
        </p:nvSpPr>
        <p:spPr>
          <a:xfrm>
            <a:off x="342000" y="29952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28" name="sax_Navi_Eintrag" hidden="1">
            <a:extLst>
              <a:ext uri="{FF2B5EF4-FFF2-40B4-BE49-F238E27FC236}">
                <a16:creationId xmlns:a16="http://schemas.microsoft.com/office/drawing/2014/main" id="{68F8F9F9-DB2F-4FBF-AB6B-62A1E428CA5A}"/>
              </a:ext>
            </a:extLst>
          </p:cNvPr>
          <p:cNvSpPr txBox="1"/>
          <p:nvPr/>
        </p:nvSpPr>
        <p:spPr>
          <a:xfrm>
            <a:off x="342000" y="32076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29" name="sax_Navi_Eintrag" hidden="1">
            <a:extLst>
              <a:ext uri="{FF2B5EF4-FFF2-40B4-BE49-F238E27FC236}">
                <a16:creationId xmlns:a16="http://schemas.microsoft.com/office/drawing/2014/main" id="{AD4D0A0D-A318-4770-9D84-2DCBAA03EE12}"/>
              </a:ext>
            </a:extLst>
          </p:cNvPr>
          <p:cNvSpPr txBox="1"/>
          <p:nvPr/>
        </p:nvSpPr>
        <p:spPr>
          <a:xfrm>
            <a:off x="342000" y="34200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30" name="sax_Navi_Eintrag" hidden="1">
            <a:extLst>
              <a:ext uri="{FF2B5EF4-FFF2-40B4-BE49-F238E27FC236}">
                <a16:creationId xmlns:a16="http://schemas.microsoft.com/office/drawing/2014/main" id="{76893DE0-763A-4646-A3C4-0D19CD0427F0}"/>
              </a:ext>
            </a:extLst>
          </p:cNvPr>
          <p:cNvSpPr txBox="1"/>
          <p:nvPr/>
        </p:nvSpPr>
        <p:spPr>
          <a:xfrm>
            <a:off x="342000" y="36324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31" name="sax_Navi_Eintrag" hidden="1">
            <a:extLst>
              <a:ext uri="{FF2B5EF4-FFF2-40B4-BE49-F238E27FC236}">
                <a16:creationId xmlns:a16="http://schemas.microsoft.com/office/drawing/2014/main" id="{0FB35DA8-2334-4A34-BD4D-227955B8C49C}"/>
              </a:ext>
            </a:extLst>
          </p:cNvPr>
          <p:cNvSpPr txBox="1"/>
          <p:nvPr/>
        </p:nvSpPr>
        <p:spPr>
          <a:xfrm>
            <a:off x="342000" y="38448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32" name="sax_Navi_Eintrag" hidden="1">
            <a:extLst>
              <a:ext uri="{FF2B5EF4-FFF2-40B4-BE49-F238E27FC236}">
                <a16:creationId xmlns:a16="http://schemas.microsoft.com/office/drawing/2014/main" id="{49B2312D-5DB8-46F4-8E55-143A0ACDA203}"/>
              </a:ext>
            </a:extLst>
          </p:cNvPr>
          <p:cNvSpPr txBox="1"/>
          <p:nvPr/>
        </p:nvSpPr>
        <p:spPr>
          <a:xfrm>
            <a:off x="342000" y="40572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34" name="sax_Navi_Eintrag" hidden="1">
            <a:extLst>
              <a:ext uri="{FF2B5EF4-FFF2-40B4-BE49-F238E27FC236}">
                <a16:creationId xmlns:a16="http://schemas.microsoft.com/office/drawing/2014/main" id="{555DC552-47C8-463D-95D6-62AFDD0C3BFC}"/>
              </a:ext>
            </a:extLst>
          </p:cNvPr>
          <p:cNvSpPr txBox="1"/>
          <p:nvPr/>
        </p:nvSpPr>
        <p:spPr>
          <a:xfrm>
            <a:off x="342000" y="42696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35" name="sax_Navi_Eintrag" hidden="1">
            <a:extLst>
              <a:ext uri="{FF2B5EF4-FFF2-40B4-BE49-F238E27FC236}">
                <a16:creationId xmlns:a16="http://schemas.microsoft.com/office/drawing/2014/main" id="{3A40B972-1993-4AE0-B65D-D3B2593B9216}"/>
              </a:ext>
            </a:extLst>
          </p:cNvPr>
          <p:cNvSpPr txBox="1"/>
          <p:nvPr/>
        </p:nvSpPr>
        <p:spPr>
          <a:xfrm>
            <a:off x="342000" y="44820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36" name="sax_Navi_Eintrag" hidden="1">
            <a:extLst>
              <a:ext uri="{FF2B5EF4-FFF2-40B4-BE49-F238E27FC236}">
                <a16:creationId xmlns:a16="http://schemas.microsoft.com/office/drawing/2014/main" id="{3499429B-6834-496B-8DCD-14261A708FFE}"/>
              </a:ext>
            </a:extLst>
          </p:cNvPr>
          <p:cNvSpPr txBox="1"/>
          <p:nvPr/>
        </p:nvSpPr>
        <p:spPr>
          <a:xfrm>
            <a:off x="342000" y="46944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37" name="sax_Navi_Eintrag" hidden="1">
            <a:extLst>
              <a:ext uri="{FF2B5EF4-FFF2-40B4-BE49-F238E27FC236}">
                <a16:creationId xmlns:a16="http://schemas.microsoft.com/office/drawing/2014/main" id="{F865767E-6BF8-4D66-954D-215103DE21DB}"/>
              </a:ext>
            </a:extLst>
          </p:cNvPr>
          <p:cNvSpPr txBox="1"/>
          <p:nvPr/>
        </p:nvSpPr>
        <p:spPr>
          <a:xfrm>
            <a:off x="342000" y="49068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38" name="sax_Navi_Eintrag" hidden="1">
            <a:extLst>
              <a:ext uri="{FF2B5EF4-FFF2-40B4-BE49-F238E27FC236}">
                <a16:creationId xmlns:a16="http://schemas.microsoft.com/office/drawing/2014/main" id="{5A6D8C18-42EB-4C7C-9219-27B54E2F3365}"/>
              </a:ext>
            </a:extLst>
          </p:cNvPr>
          <p:cNvSpPr txBox="1"/>
          <p:nvPr/>
        </p:nvSpPr>
        <p:spPr>
          <a:xfrm>
            <a:off x="342000" y="51192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853348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8" pos="162">
          <p15:clr>
            <a:srgbClr val="FBAE40"/>
          </p15:clr>
        </p15:guide>
        <p15:guide id="9" pos="6747">
          <p15:clr>
            <a:srgbClr val="FBAE40"/>
          </p15:clr>
        </p15:guide>
        <p15:guide id="10" orient="horz" pos="162">
          <p15:clr>
            <a:srgbClr val="FBAE40"/>
          </p15:clr>
        </p15:guide>
        <p15:guide id="11" orient="horz" pos="408">
          <p15:clr>
            <a:srgbClr val="FBAE40"/>
          </p15:clr>
        </p15:guide>
        <p15:guide id="12" orient="horz" pos="654">
          <p15:clr>
            <a:srgbClr val="FBAE40"/>
          </p15:clr>
        </p15:guide>
        <p15:guide id="13" orient="horz" pos="816">
          <p15:clr>
            <a:srgbClr val="FBAE40"/>
          </p15:clr>
        </p15:guide>
        <p15:guide id="14" orient="horz" pos="3443">
          <p15:clr>
            <a:srgbClr val="FBAE40"/>
          </p15:clr>
        </p15:guide>
        <p15:guide id="15" pos="1905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Only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59200" y="648000"/>
            <a:ext cx="10450800" cy="388800"/>
          </a:xfrm>
        </p:spPr>
        <p:txBody>
          <a:bodyPr/>
          <a:lstStyle>
            <a:lvl1pPr>
              <a:defRPr kern="1200" baseline="0"/>
            </a:lvl1pPr>
          </a:lstStyle>
          <a:p>
            <a:r>
              <a:rPr lang="de-DE"/>
              <a:t>Add Slide Title</a:t>
            </a:r>
          </a:p>
        </p:txBody>
      </p:sp>
      <p:sp>
        <p:nvSpPr>
          <p:cNvPr id="4" name="Chapter_titleonly"/>
          <p:cNvSpPr>
            <a:spLocks noGrp="1"/>
          </p:cNvSpPr>
          <p:nvPr>
            <p:ph type="body" sz="quarter" idx="15" hasCustomPrompt="1"/>
          </p:nvPr>
        </p:nvSpPr>
        <p:spPr>
          <a:xfrm>
            <a:off x="259200" y="259200"/>
            <a:ext cx="10450800" cy="388800"/>
          </a:xfrm>
        </p:spPr>
        <p:txBody>
          <a:bodyPr/>
          <a:lstStyle>
            <a:lvl1pPr marL="0" indent="0">
              <a:lnSpc>
                <a:spcPct val="89000"/>
              </a:lnSpc>
              <a:spcBef>
                <a:spcPts val="0"/>
              </a:spcBef>
              <a:buNone/>
              <a:defRPr sz="2800" kern="0" baseline="0">
                <a:solidFill>
                  <a:schemeClr val="tx1"/>
                </a:solidFill>
              </a:defRPr>
            </a:lvl1pPr>
            <a:lvl2pPr marL="233983" indent="0">
              <a:buNone/>
              <a:defRPr sz="2800"/>
            </a:lvl2pPr>
            <a:lvl3pPr marL="525562" indent="0">
              <a:buNone/>
              <a:defRPr sz="2800"/>
            </a:lvl3pPr>
            <a:lvl4pPr marL="748745" indent="0">
              <a:buNone/>
              <a:defRPr sz="2800"/>
            </a:lvl4pPr>
            <a:lvl5pPr marL="748745" indent="0">
              <a:buNone/>
              <a:defRPr sz="2800"/>
            </a:lvl5pPr>
          </a:lstStyle>
          <a:p>
            <a:pPr lvl="0"/>
            <a:r>
              <a:rPr lang="en-US"/>
              <a:t>Add Chapter Title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66700" y="5628640"/>
            <a:ext cx="288290" cy="410210"/>
          </a:xfrm>
        </p:spPr>
        <p:txBody>
          <a:bodyPr/>
          <a:lstStyle>
            <a:lvl1pPr>
              <a:defRPr kern="0" baseline="0">
                <a:solidFill>
                  <a:srgbClr val="999FA6"/>
                </a:solidFill>
              </a:defRPr>
            </a:lvl1pPr>
          </a:lstStyle>
          <a:p>
            <a:fld id="{31F1B6B1-5441-4B36-8013-AAEDCD6C7A8D}" type="slidenum">
              <a:rPr lang="en-US" smtClean="0"/>
              <a:t>‹nº›</a:t>
            </a:fld>
            <a:endParaRPr lang="en-US"/>
          </a:p>
        </p:txBody>
      </p:sp>
      <p:pic>
        <p:nvPicPr>
          <p:cNvPr id="28" name="Grafik 3" descr="bottom_d2_169.png">
            <a:extLst>
              <a:ext uri="{FF2B5EF4-FFF2-40B4-BE49-F238E27FC236}">
                <a16:creationId xmlns:a16="http://schemas.microsoft.com/office/drawing/2014/main" id="{EE92306B-89C4-4A4D-81C1-DE629B5A33A0}"/>
              </a:ext>
            </a:extLst>
          </p:cNvPr>
          <p:cNvPicPr>
            <a:picLocks noSelect="1"/>
          </p:cNvPicPr>
          <p:nvPr>
            <p:custDataLst>
              <p:tags r:id="rId1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41389"/>
            <a:ext cx="10970260" cy="129540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35" name="Grafik 34" descr="logo2_d2.png">
            <a:extLst>
              <a:ext uri="{FF2B5EF4-FFF2-40B4-BE49-F238E27FC236}">
                <a16:creationId xmlns:a16="http://schemas.microsoft.com/office/drawing/2014/main" id="{4A0BB653-08E0-42FB-832C-B4ECC24A4E72}"/>
              </a:ext>
            </a:extLst>
          </p:cNvPr>
          <p:cNvPicPr>
            <a:picLocks noSelect="1"/>
          </p:cNvPicPr>
          <p:nvPr>
            <p:custDataLst>
              <p:tags r:id="rId2"/>
            </p:custDataLst>
          </p:nvPr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22613"/>
            <a:ext cx="135936" cy="648000"/>
          </a:xfrm>
          <a:prstGeom prst="rect">
            <a:avLst/>
          </a:prstGeom>
        </p:spPr>
      </p:pic>
      <p:sp>
        <p:nvSpPr>
          <p:cNvPr id="10" name="Rectangle7">
            <a:extLst>
              <a:ext uri="{FF2B5EF4-FFF2-40B4-BE49-F238E27FC236}">
                <a16:creationId xmlns:a16="http://schemas.microsoft.com/office/drawing/2014/main" id="{8883D326-CEAD-4903-8269-B2D194C3C224}"/>
              </a:ext>
            </a:extLst>
          </p:cNvPr>
          <p:cNvSpPr>
            <a:spLocks/>
          </p:cNvSpPr>
          <p:nvPr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GB" sz="550" b="0" i="0" u="none" strike="noStrike" kern="0" baseline="0">
                <a:solidFill>
                  <a:srgbClr val="000000"/>
                </a:solidFill>
                <a:latin typeface="+mn-lt"/>
              </a:rPr>
              <a:t> </a:t>
            </a:r>
          </a:p>
        </p:txBody>
      </p:sp>
      <p:pic>
        <p:nvPicPr>
          <p:cNvPr id="11" name="Grafik 4" descr="logo1_d2.png">
            <a:extLst>
              <a:ext uri="{FF2B5EF4-FFF2-40B4-BE49-F238E27FC236}">
                <a16:creationId xmlns:a16="http://schemas.microsoft.com/office/drawing/2014/main" id="{EA45B0BA-5E3B-4D0F-8BE3-B1AAA7A49623}"/>
              </a:ext>
            </a:extLst>
          </p:cNvPr>
          <p:cNvPicPr>
            <a:picLocks noSelect="1"/>
          </p:cNvPicPr>
          <p:nvPr>
            <p:custDataLst>
              <p:tags r:id="rId3"/>
            </p:custDataLst>
          </p:nvPr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9600" y="5464811"/>
            <a:ext cx="1094400" cy="575309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9" name="Grafik 3" descr="bottom_d2_169.png">
            <a:extLst>
              <a:ext uri="{FF2B5EF4-FFF2-40B4-BE49-F238E27FC236}">
                <a16:creationId xmlns:a16="http://schemas.microsoft.com/office/drawing/2014/main" id="{EE92306B-89C4-4A4D-81C1-DE629B5A33A0}"/>
              </a:ext>
            </a:extLst>
          </p:cNvPr>
          <p:cNvPicPr>
            <a:picLocks noSelect="1"/>
          </p:cNvPicPr>
          <p:nvPr>
            <p:custDataLst>
              <p:tags r:id="rId4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41389"/>
            <a:ext cx="10970260" cy="129540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12" name="Grafik 34" descr="logo2_d2.png">
            <a:extLst>
              <a:ext uri="{FF2B5EF4-FFF2-40B4-BE49-F238E27FC236}">
                <a16:creationId xmlns:a16="http://schemas.microsoft.com/office/drawing/2014/main" id="{4A0BB653-08E0-42FB-832C-B4ECC24A4E72}"/>
              </a:ext>
            </a:extLst>
          </p:cNvPr>
          <p:cNvPicPr>
            <a:picLocks noSelect="1"/>
          </p:cNvPicPr>
          <p:nvPr>
            <p:custDataLst>
              <p:tags r:id="rId5"/>
            </p:custDataLst>
          </p:nvPr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22613"/>
            <a:ext cx="135941" cy="648000"/>
          </a:xfrm>
          <a:prstGeom prst="rect">
            <a:avLst/>
          </a:prstGeom>
        </p:spPr>
      </p:pic>
      <p:sp>
        <p:nvSpPr>
          <p:cNvPr id="13" name="Rectangle7">
            <a:extLst>
              <a:ext uri="{FF2B5EF4-FFF2-40B4-BE49-F238E27FC236}">
                <a16:creationId xmlns:a16="http://schemas.microsoft.com/office/drawing/2014/main" id="{8883D326-CEAD-4903-8269-B2D194C3C224}"/>
              </a:ext>
            </a:extLst>
          </p:cNvPr>
          <p:cNvSpPr>
            <a:spLocks/>
          </p:cNvSpPr>
          <p:nvPr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GB" sz="550" b="0" i="0" u="none" strike="noStrike" kern="0" baseline="0">
                <a:solidFill>
                  <a:srgbClr val="000000"/>
                </a:solidFill>
                <a:latin typeface="+mn-lt"/>
              </a:rPr>
              <a:t> </a:t>
            </a:r>
          </a:p>
        </p:txBody>
      </p:sp>
      <p:pic>
        <p:nvPicPr>
          <p:cNvPr id="14" name="Grafik 4" descr="logo1_d2.png">
            <a:extLst>
              <a:ext uri="{FF2B5EF4-FFF2-40B4-BE49-F238E27FC236}">
                <a16:creationId xmlns:a16="http://schemas.microsoft.com/office/drawing/2014/main" id="{EA45B0BA-5E3B-4D0F-8BE3-B1AAA7A49623}"/>
              </a:ext>
            </a:extLst>
          </p:cNvPr>
          <p:cNvPicPr>
            <a:picLocks noSelect="1"/>
          </p:cNvPicPr>
          <p:nvPr>
            <p:custDataLst>
              <p:tags r:id="rId6"/>
            </p:custDataLst>
          </p:nvPr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8680" y="5464811"/>
            <a:ext cx="1094740" cy="575309"/>
          </a:xfrm>
          <a:prstGeom prst="rect">
            <a:avLst/>
          </a:prstGeom>
          <a:ln w="0">
            <a:noFill/>
          </a:ln>
          <a:effectLst/>
        </p:spPr>
      </p:pic>
      <p:sp>
        <p:nvSpPr>
          <p:cNvPr id="15" name="sax_Navi" hidden="1">
            <a:extLst>
              <a:ext uri="{FF2B5EF4-FFF2-40B4-BE49-F238E27FC236}">
                <a16:creationId xmlns:a16="http://schemas.microsoft.com/office/drawing/2014/main" id="{079A7423-3C19-40EB-89DF-43B57177B5C8}"/>
              </a:ext>
            </a:extLst>
          </p:cNvPr>
          <p:cNvSpPr txBox="1"/>
          <p:nvPr/>
        </p:nvSpPr>
        <p:spPr>
          <a:xfrm>
            <a:off x="259200" y="1296000"/>
            <a:ext cx="2120400" cy="4168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>
            <a:noAutofit/>
          </a:bodyPr>
          <a:lstStyle/>
          <a:p>
            <a:pPr marR="0" defTabSz="914400" eaLnBrk="1" fontAlgn="auto" latinLnBrk="0" hangingPunct="1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16" name="sax_Navi_Eintrag" hidden="1">
            <a:extLst>
              <a:ext uri="{FF2B5EF4-FFF2-40B4-BE49-F238E27FC236}">
                <a16:creationId xmlns:a16="http://schemas.microsoft.com/office/drawing/2014/main" id="{A99E10EC-5312-4B7E-A5BC-879BA9DC51E1}"/>
              </a:ext>
            </a:extLst>
          </p:cNvPr>
          <p:cNvSpPr txBox="1"/>
          <p:nvPr/>
        </p:nvSpPr>
        <p:spPr>
          <a:xfrm>
            <a:off x="342000" y="1296000"/>
            <a:ext cx="1994400" cy="212400"/>
          </a:xfrm>
          <a:prstGeom prst="rect">
            <a:avLst/>
          </a:prstGeom>
          <a:solidFill>
            <a:schemeClr val="bg1">
              <a:alpha val="99000"/>
            </a:schemeClr>
          </a:solidFill>
          <a:ln>
            <a:noFill/>
            <a:prstDash val="lgDash"/>
          </a:ln>
          <a:effectLst/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17" name="sax_Navi_Eintrag" hidden="1">
            <a:extLst>
              <a:ext uri="{FF2B5EF4-FFF2-40B4-BE49-F238E27FC236}">
                <a16:creationId xmlns:a16="http://schemas.microsoft.com/office/drawing/2014/main" id="{69489E0B-BCF9-4C0D-9F9A-E9604F94994E}"/>
              </a:ext>
            </a:extLst>
          </p:cNvPr>
          <p:cNvSpPr txBox="1"/>
          <p:nvPr/>
        </p:nvSpPr>
        <p:spPr>
          <a:xfrm>
            <a:off x="342000" y="15084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18" name="sax_Navi_Eintrag" hidden="1">
            <a:extLst>
              <a:ext uri="{FF2B5EF4-FFF2-40B4-BE49-F238E27FC236}">
                <a16:creationId xmlns:a16="http://schemas.microsoft.com/office/drawing/2014/main" id="{A779CC69-0D88-4368-A15E-4F84DA1B1A3C}"/>
              </a:ext>
            </a:extLst>
          </p:cNvPr>
          <p:cNvSpPr txBox="1"/>
          <p:nvPr/>
        </p:nvSpPr>
        <p:spPr>
          <a:xfrm>
            <a:off x="342000" y="17208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19" name="sax_Navi_Eintrag" hidden="1">
            <a:extLst>
              <a:ext uri="{FF2B5EF4-FFF2-40B4-BE49-F238E27FC236}">
                <a16:creationId xmlns:a16="http://schemas.microsoft.com/office/drawing/2014/main" id="{6D0059F0-0830-4571-8695-97E4DE0EB226}"/>
              </a:ext>
            </a:extLst>
          </p:cNvPr>
          <p:cNvSpPr txBox="1"/>
          <p:nvPr/>
        </p:nvSpPr>
        <p:spPr>
          <a:xfrm>
            <a:off x="342000" y="19332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20" name="sax_Navi_Eintrag" hidden="1">
            <a:extLst>
              <a:ext uri="{FF2B5EF4-FFF2-40B4-BE49-F238E27FC236}">
                <a16:creationId xmlns:a16="http://schemas.microsoft.com/office/drawing/2014/main" id="{317B406B-B578-493A-A58D-009FFF5E7795}"/>
              </a:ext>
            </a:extLst>
          </p:cNvPr>
          <p:cNvSpPr txBox="1"/>
          <p:nvPr/>
        </p:nvSpPr>
        <p:spPr>
          <a:xfrm>
            <a:off x="342000" y="21456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21" name="sax_Navi_Eintrag" hidden="1">
            <a:extLst>
              <a:ext uri="{FF2B5EF4-FFF2-40B4-BE49-F238E27FC236}">
                <a16:creationId xmlns:a16="http://schemas.microsoft.com/office/drawing/2014/main" id="{9BE0C708-D646-4462-9A28-9A8D10934DAA}"/>
              </a:ext>
            </a:extLst>
          </p:cNvPr>
          <p:cNvSpPr txBox="1"/>
          <p:nvPr/>
        </p:nvSpPr>
        <p:spPr>
          <a:xfrm>
            <a:off x="342000" y="23580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22" name="sax_Navi_Eintrag" hidden="1">
            <a:extLst>
              <a:ext uri="{FF2B5EF4-FFF2-40B4-BE49-F238E27FC236}">
                <a16:creationId xmlns:a16="http://schemas.microsoft.com/office/drawing/2014/main" id="{4DB16625-FDF1-4D31-8FA5-F4147F8BEEE8}"/>
              </a:ext>
            </a:extLst>
          </p:cNvPr>
          <p:cNvSpPr txBox="1"/>
          <p:nvPr/>
        </p:nvSpPr>
        <p:spPr>
          <a:xfrm>
            <a:off x="342000" y="25704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23" name="sax_Navi_Eintrag" hidden="1">
            <a:extLst>
              <a:ext uri="{FF2B5EF4-FFF2-40B4-BE49-F238E27FC236}">
                <a16:creationId xmlns:a16="http://schemas.microsoft.com/office/drawing/2014/main" id="{A62FF384-AE5D-4030-87B2-165AB4A2CE40}"/>
              </a:ext>
            </a:extLst>
          </p:cNvPr>
          <p:cNvSpPr txBox="1"/>
          <p:nvPr/>
        </p:nvSpPr>
        <p:spPr>
          <a:xfrm>
            <a:off x="342000" y="27828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24" name="sax_Navi_Eintrag" hidden="1">
            <a:extLst>
              <a:ext uri="{FF2B5EF4-FFF2-40B4-BE49-F238E27FC236}">
                <a16:creationId xmlns:a16="http://schemas.microsoft.com/office/drawing/2014/main" id="{F0BFC9DB-5D33-4F46-8FE6-7E69A8ADF494}"/>
              </a:ext>
            </a:extLst>
          </p:cNvPr>
          <p:cNvSpPr txBox="1"/>
          <p:nvPr/>
        </p:nvSpPr>
        <p:spPr>
          <a:xfrm>
            <a:off x="342000" y="29952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25" name="sax_Navi_Eintrag" hidden="1">
            <a:extLst>
              <a:ext uri="{FF2B5EF4-FFF2-40B4-BE49-F238E27FC236}">
                <a16:creationId xmlns:a16="http://schemas.microsoft.com/office/drawing/2014/main" id="{F0B8F1D4-92DA-4018-A1F0-64C5BE682431}"/>
              </a:ext>
            </a:extLst>
          </p:cNvPr>
          <p:cNvSpPr txBox="1"/>
          <p:nvPr/>
        </p:nvSpPr>
        <p:spPr>
          <a:xfrm>
            <a:off x="342000" y="32076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26" name="sax_Navi_Eintrag" hidden="1">
            <a:extLst>
              <a:ext uri="{FF2B5EF4-FFF2-40B4-BE49-F238E27FC236}">
                <a16:creationId xmlns:a16="http://schemas.microsoft.com/office/drawing/2014/main" id="{56095604-7DF2-4C4E-BC3C-F2F2EB03332B}"/>
              </a:ext>
            </a:extLst>
          </p:cNvPr>
          <p:cNvSpPr txBox="1"/>
          <p:nvPr/>
        </p:nvSpPr>
        <p:spPr>
          <a:xfrm>
            <a:off x="342000" y="34200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27" name="sax_Navi_Eintrag" hidden="1">
            <a:extLst>
              <a:ext uri="{FF2B5EF4-FFF2-40B4-BE49-F238E27FC236}">
                <a16:creationId xmlns:a16="http://schemas.microsoft.com/office/drawing/2014/main" id="{19BED985-DA62-4C74-8604-4EA340FDD8E6}"/>
              </a:ext>
            </a:extLst>
          </p:cNvPr>
          <p:cNvSpPr txBox="1"/>
          <p:nvPr/>
        </p:nvSpPr>
        <p:spPr>
          <a:xfrm>
            <a:off x="342000" y="36324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29" name="sax_Navi_Eintrag" hidden="1">
            <a:extLst>
              <a:ext uri="{FF2B5EF4-FFF2-40B4-BE49-F238E27FC236}">
                <a16:creationId xmlns:a16="http://schemas.microsoft.com/office/drawing/2014/main" id="{F7DC2D9F-38D4-4169-9737-C679481F253C}"/>
              </a:ext>
            </a:extLst>
          </p:cNvPr>
          <p:cNvSpPr txBox="1"/>
          <p:nvPr/>
        </p:nvSpPr>
        <p:spPr>
          <a:xfrm>
            <a:off x="342000" y="38448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30" name="sax_Navi_Eintrag" hidden="1">
            <a:extLst>
              <a:ext uri="{FF2B5EF4-FFF2-40B4-BE49-F238E27FC236}">
                <a16:creationId xmlns:a16="http://schemas.microsoft.com/office/drawing/2014/main" id="{CB428D47-7384-436B-A5B6-2FC67A7A0423}"/>
              </a:ext>
            </a:extLst>
          </p:cNvPr>
          <p:cNvSpPr txBox="1"/>
          <p:nvPr/>
        </p:nvSpPr>
        <p:spPr>
          <a:xfrm>
            <a:off x="342000" y="40572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31" name="sax_Navi_Eintrag" hidden="1">
            <a:extLst>
              <a:ext uri="{FF2B5EF4-FFF2-40B4-BE49-F238E27FC236}">
                <a16:creationId xmlns:a16="http://schemas.microsoft.com/office/drawing/2014/main" id="{9D81D036-F87F-4335-B58C-F45FBB47EDF1}"/>
              </a:ext>
            </a:extLst>
          </p:cNvPr>
          <p:cNvSpPr txBox="1"/>
          <p:nvPr/>
        </p:nvSpPr>
        <p:spPr>
          <a:xfrm>
            <a:off x="342000" y="42696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32" name="sax_Navi_Eintrag" hidden="1">
            <a:extLst>
              <a:ext uri="{FF2B5EF4-FFF2-40B4-BE49-F238E27FC236}">
                <a16:creationId xmlns:a16="http://schemas.microsoft.com/office/drawing/2014/main" id="{D223B30F-52AC-4072-B1E8-1A6694A23FBC}"/>
              </a:ext>
            </a:extLst>
          </p:cNvPr>
          <p:cNvSpPr txBox="1"/>
          <p:nvPr/>
        </p:nvSpPr>
        <p:spPr>
          <a:xfrm>
            <a:off x="342000" y="44820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33" name="sax_Navi_Eintrag" hidden="1">
            <a:extLst>
              <a:ext uri="{FF2B5EF4-FFF2-40B4-BE49-F238E27FC236}">
                <a16:creationId xmlns:a16="http://schemas.microsoft.com/office/drawing/2014/main" id="{3A004176-E361-4D36-9660-FA7A9F1AFE2B}"/>
              </a:ext>
            </a:extLst>
          </p:cNvPr>
          <p:cNvSpPr txBox="1"/>
          <p:nvPr/>
        </p:nvSpPr>
        <p:spPr>
          <a:xfrm>
            <a:off x="342000" y="46944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34" name="sax_Navi_Eintrag" hidden="1">
            <a:extLst>
              <a:ext uri="{FF2B5EF4-FFF2-40B4-BE49-F238E27FC236}">
                <a16:creationId xmlns:a16="http://schemas.microsoft.com/office/drawing/2014/main" id="{F965898B-7C03-406C-88A0-BB84129EA1BC}"/>
              </a:ext>
            </a:extLst>
          </p:cNvPr>
          <p:cNvSpPr txBox="1"/>
          <p:nvPr/>
        </p:nvSpPr>
        <p:spPr>
          <a:xfrm>
            <a:off x="342000" y="49068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36" name="sax_Navi_Eintrag" hidden="1">
            <a:extLst>
              <a:ext uri="{FF2B5EF4-FFF2-40B4-BE49-F238E27FC236}">
                <a16:creationId xmlns:a16="http://schemas.microsoft.com/office/drawing/2014/main" id="{AF419670-DCED-49EB-9AC8-B738A7E7E137}"/>
              </a:ext>
            </a:extLst>
          </p:cNvPr>
          <p:cNvSpPr txBox="1"/>
          <p:nvPr/>
        </p:nvSpPr>
        <p:spPr>
          <a:xfrm>
            <a:off x="342000" y="51192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8027331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8" pos="162">
          <p15:clr>
            <a:srgbClr val="FBAE40"/>
          </p15:clr>
        </p15:guide>
        <p15:guide id="9" pos="6747">
          <p15:clr>
            <a:srgbClr val="FBAE40"/>
          </p15:clr>
        </p15:guide>
        <p15:guide id="10" orient="horz" pos="162">
          <p15:clr>
            <a:srgbClr val="FBAE40"/>
          </p15:clr>
        </p15:guide>
        <p15:guide id="11" orient="horz" pos="408">
          <p15:clr>
            <a:srgbClr val="FBAE40"/>
          </p15:clr>
        </p15:guide>
        <p15:guide id="12" orient="horz" pos="654">
          <p15:clr>
            <a:srgbClr val="FBAE40"/>
          </p15:clr>
        </p15:guide>
        <p15:guide id="13" orient="horz" pos="816">
          <p15:clr>
            <a:srgbClr val="FBAE40"/>
          </p15:clr>
        </p15:guide>
        <p15:guide id="14" orient="horz" pos="3443">
          <p15:clr>
            <a:srgbClr val="FBAE40"/>
          </p15:clr>
        </p15:guide>
        <p15:guide id="15" pos="1905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DE43D273-A15E-4B64-AFD2-1388D749B6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200" y="648000"/>
            <a:ext cx="10450800" cy="388800"/>
          </a:xfrm>
        </p:spPr>
        <p:txBody>
          <a:bodyPr/>
          <a:lstStyle>
            <a:lvl1pPr>
              <a:defRPr kern="1200" baseline="0"/>
            </a:lvl1pPr>
          </a:lstStyle>
          <a:p>
            <a:r>
              <a:rPr lang="de-DE"/>
              <a:t>Add Slide Title</a:t>
            </a:r>
          </a:p>
        </p:txBody>
      </p:sp>
      <p:sp>
        <p:nvSpPr>
          <p:cNvPr id="15" name="Chapter_titleonly">
            <a:extLst>
              <a:ext uri="{FF2B5EF4-FFF2-40B4-BE49-F238E27FC236}">
                <a16:creationId xmlns:a16="http://schemas.microsoft.com/office/drawing/2014/main" id="{5B281E01-A653-4813-BC65-8900B31D115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59200" y="259200"/>
            <a:ext cx="10450800" cy="388800"/>
          </a:xfrm>
        </p:spPr>
        <p:txBody>
          <a:bodyPr/>
          <a:lstStyle>
            <a:lvl1pPr marL="0" indent="0">
              <a:lnSpc>
                <a:spcPct val="89000"/>
              </a:lnSpc>
              <a:spcBef>
                <a:spcPts val="0"/>
              </a:spcBef>
              <a:buNone/>
              <a:defRPr sz="2800" kern="0" baseline="0">
                <a:solidFill>
                  <a:schemeClr val="tx1"/>
                </a:solidFill>
              </a:defRPr>
            </a:lvl1pPr>
            <a:lvl2pPr marL="233983" indent="0">
              <a:buNone/>
              <a:defRPr sz="2800"/>
            </a:lvl2pPr>
            <a:lvl3pPr marL="525562" indent="0">
              <a:buNone/>
              <a:defRPr sz="2800"/>
            </a:lvl3pPr>
            <a:lvl4pPr marL="748745" indent="0">
              <a:buNone/>
              <a:defRPr sz="2800"/>
            </a:lvl4pPr>
            <a:lvl5pPr marL="748745" indent="0">
              <a:buNone/>
              <a:defRPr sz="2800"/>
            </a:lvl5pPr>
          </a:lstStyle>
          <a:p>
            <a:pPr lvl="0"/>
            <a:r>
              <a:rPr lang="en-US"/>
              <a:t>Add Chapter Title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66700" y="5628640"/>
            <a:ext cx="288290" cy="410210"/>
          </a:xfrm>
        </p:spPr>
        <p:txBody>
          <a:bodyPr/>
          <a:lstStyle>
            <a:lvl1pPr>
              <a:defRPr kern="0" baseline="0">
                <a:solidFill>
                  <a:srgbClr val="999FA6"/>
                </a:solidFill>
              </a:defRPr>
            </a:lvl1pPr>
          </a:lstStyle>
          <a:p>
            <a:fld id="{4898AEC0-503E-4FA4-859C-D0F72D6E3F79}" type="slidenum">
              <a:rPr lang="de-DE" smtClean="0"/>
              <a:pPr/>
              <a:t>‹nº›</a:t>
            </a:fld>
            <a:endParaRPr lang="de-DE"/>
          </a:p>
        </p:txBody>
      </p:sp>
      <p:pic>
        <p:nvPicPr>
          <p:cNvPr id="28" name="Grafik 3" descr="bottom_d2_169.png">
            <a:extLst>
              <a:ext uri="{FF2B5EF4-FFF2-40B4-BE49-F238E27FC236}">
                <a16:creationId xmlns:a16="http://schemas.microsoft.com/office/drawing/2014/main" id="{EE92306B-89C4-4A4D-81C1-DE629B5A33A0}"/>
              </a:ext>
            </a:extLst>
          </p:cNvPr>
          <p:cNvPicPr>
            <a:picLocks noSelect="1"/>
          </p:cNvPicPr>
          <p:nvPr>
            <p:custDataLst>
              <p:tags r:id="rId1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41389"/>
            <a:ext cx="10970260" cy="129540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35" name="Grafik 34" descr="logo2_d2.png">
            <a:extLst>
              <a:ext uri="{FF2B5EF4-FFF2-40B4-BE49-F238E27FC236}">
                <a16:creationId xmlns:a16="http://schemas.microsoft.com/office/drawing/2014/main" id="{4A0BB653-08E0-42FB-832C-B4ECC24A4E72}"/>
              </a:ext>
            </a:extLst>
          </p:cNvPr>
          <p:cNvPicPr>
            <a:picLocks noSelect="1"/>
          </p:cNvPicPr>
          <p:nvPr>
            <p:custDataLst>
              <p:tags r:id="rId2"/>
            </p:custDataLst>
          </p:nvPr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22613"/>
            <a:ext cx="135936" cy="648000"/>
          </a:xfrm>
          <a:prstGeom prst="rect">
            <a:avLst/>
          </a:prstGeom>
        </p:spPr>
      </p:pic>
      <p:sp>
        <p:nvSpPr>
          <p:cNvPr id="10" name="Rectangle7">
            <a:extLst>
              <a:ext uri="{FF2B5EF4-FFF2-40B4-BE49-F238E27FC236}">
                <a16:creationId xmlns:a16="http://schemas.microsoft.com/office/drawing/2014/main" id="{8883D326-CEAD-4903-8269-B2D194C3C224}"/>
              </a:ext>
            </a:extLst>
          </p:cNvPr>
          <p:cNvSpPr>
            <a:spLocks/>
          </p:cNvSpPr>
          <p:nvPr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GB" sz="550" b="0" i="0" u="none" strike="noStrike" kern="0" baseline="0">
                <a:solidFill>
                  <a:srgbClr val="000000"/>
                </a:solidFill>
                <a:latin typeface="+mn-lt"/>
              </a:rPr>
              <a:t> </a:t>
            </a:r>
          </a:p>
        </p:txBody>
      </p:sp>
      <p:pic>
        <p:nvPicPr>
          <p:cNvPr id="11" name="Grafik 4" descr="logo1_d2.png">
            <a:extLst>
              <a:ext uri="{FF2B5EF4-FFF2-40B4-BE49-F238E27FC236}">
                <a16:creationId xmlns:a16="http://schemas.microsoft.com/office/drawing/2014/main" id="{EA45B0BA-5E3B-4D0F-8BE3-B1AAA7A49623}"/>
              </a:ext>
            </a:extLst>
          </p:cNvPr>
          <p:cNvPicPr>
            <a:picLocks noSelect="1"/>
          </p:cNvPicPr>
          <p:nvPr>
            <p:custDataLst>
              <p:tags r:id="rId3"/>
            </p:custDataLst>
          </p:nvPr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9600" y="5464811"/>
            <a:ext cx="1094400" cy="575309"/>
          </a:xfrm>
          <a:prstGeom prst="rect">
            <a:avLst/>
          </a:prstGeom>
          <a:ln w="0">
            <a:noFill/>
          </a:ln>
          <a:effectLst/>
        </p:spPr>
      </p:pic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4D46C5CB-CB38-4AD2-99D2-34C738DF30C0}"/>
              </a:ext>
            </a:extLst>
          </p:cNvPr>
          <p:cNvSpPr>
            <a:spLocks noGrp="1"/>
          </p:cNvSpPr>
          <p:nvPr>
            <p:ph sz="quarter" idx="1" hasCustomPrompt="1"/>
          </p:nvPr>
        </p:nvSpPr>
        <p:spPr>
          <a:xfrm>
            <a:off x="258762" y="1296000"/>
            <a:ext cx="10450800" cy="41688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Add Text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pic>
        <p:nvPicPr>
          <p:cNvPr id="12" name="Grafik 3" descr="bottom_d2_169.png">
            <a:extLst>
              <a:ext uri="{FF2B5EF4-FFF2-40B4-BE49-F238E27FC236}">
                <a16:creationId xmlns:a16="http://schemas.microsoft.com/office/drawing/2014/main" id="{EE92306B-89C4-4A4D-81C1-DE629B5A33A0}"/>
              </a:ext>
            </a:extLst>
          </p:cNvPr>
          <p:cNvPicPr>
            <a:picLocks noSelect="1"/>
          </p:cNvPicPr>
          <p:nvPr>
            <p:custDataLst>
              <p:tags r:id="rId4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41389"/>
            <a:ext cx="10970260" cy="129540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14" name="Grafik 34" descr="logo2_d2.png">
            <a:extLst>
              <a:ext uri="{FF2B5EF4-FFF2-40B4-BE49-F238E27FC236}">
                <a16:creationId xmlns:a16="http://schemas.microsoft.com/office/drawing/2014/main" id="{4A0BB653-08E0-42FB-832C-B4ECC24A4E72}"/>
              </a:ext>
            </a:extLst>
          </p:cNvPr>
          <p:cNvPicPr>
            <a:picLocks noSelect="1"/>
          </p:cNvPicPr>
          <p:nvPr>
            <p:custDataLst>
              <p:tags r:id="rId5"/>
            </p:custDataLst>
          </p:nvPr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22613"/>
            <a:ext cx="135941" cy="648000"/>
          </a:xfrm>
          <a:prstGeom prst="rect">
            <a:avLst/>
          </a:prstGeom>
        </p:spPr>
      </p:pic>
      <p:sp>
        <p:nvSpPr>
          <p:cNvPr id="16" name="Rectangle7">
            <a:extLst>
              <a:ext uri="{FF2B5EF4-FFF2-40B4-BE49-F238E27FC236}">
                <a16:creationId xmlns:a16="http://schemas.microsoft.com/office/drawing/2014/main" id="{8883D326-CEAD-4903-8269-B2D194C3C224}"/>
              </a:ext>
            </a:extLst>
          </p:cNvPr>
          <p:cNvSpPr>
            <a:spLocks/>
          </p:cNvSpPr>
          <p:nvPr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GB" sz="550" b="0" i="0" u="none" strike="noStrike" kern="0" baseline="0">
                <a:solidFill>
                  <a:srgbClr val="000000"/>
                </a:solidFill>
                <a:latin typeface="+mn-lt"/>
              </a:rPr>
              <a:t> </a:t>
            </a:r>
          </a:p>
        </p:txBody>
      </p:sp>
      <p:pic>
        <p:nvPicPr>
          <p:cNvPr id="17" name="Grafik 4" descr="logo1_d2.png">
            <a:extLst>
              <a:ext uri="{FF2B5EF4-FFF2-40B4-BE49-F238E27FC236}">
                <a16:creationId xmlns:a16="http://schemas.microsoft.com/office/drawing/2014/main" id="{EA45B0BA-5E3B-4D0F-8BE3-B1AAA7A49623}"/>
              </a:ext>
            </a:extLst>
          </p:cNvPr>
          <p:cNvPicPr>
            <a:picLocks noSelect="1"/>
          </p:cNvPicPr>
          <p:nvPr>
            <p:custDataLst>
              <p:tags r:id="rId6"/>
            </p:custDataLst>
          </p:nvPr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8680" y="5464811"/>
            <a:ext cx="1094740" cy="575309"/>
          </a:xfrm>
          <a:prstGeom prst="rect">
            <a:avLst/>
          </a:prstGeom>
          <a:ln w="0">
            <a:noFill/>
          </a:ln>
          <a:effectLst/>
        </p:spPr>
      </p:pic>
      <p:sp>
        <p:nvSpPr>
          <p:cNvPr id="18" name="sax_Navi" hidden="1">
            <a:extLst>
              <a:ext uri="{FF2B5EF4-FFF2-40B4-BE49-F238E27FC236}">
                <a16:creationId xmlns:a16="http://schemas.microsoft.com/office/drawing/2014/main" id="{C41FF67E-CAC8-4727-BB80-BD3270D0CEF8}"/>
              </a:ext>
            </a:extLst>
          </p:cNvPr>
          <p:cNvSpPr txBox="1"/>
          <p:nvPr/>
        </p:nvSpPr>
        <p:spPr>
          <a:xfrm>
            <a:off x="259200" y="1296000"/>
            <a:ext cx="2120400" cy="4168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>
            <a:noAutofit/>
          </a:bodyPr>
          <a:lstStyle/>
          <a:p>
            <a:pPr marR="0" defTabSz="914400" eaLnBrk="1" fontAlgn="auto" latinLnBrk="0" hangingPunct="1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19" name="sax_Navi_Eintrag" hidden="1">
            <a:extLst>
              <a:ext uri="{FF2B5EF4-FFF2-40B4-BE49-F238E27FC236}">
                <a16:creationId xmlns:a16="http://schemas.microsoft.com/office/drawing/2014/main" id="{76421E11-FC60-4C9C-86D2-4A7261468EA8}"/>
              </a:ext>
            </a:extLst>
          </p:cNvPr>
          <p:cNvSpPr txBox="1"/>
          <p:nvPr/>
        </p:nvSpPr>
        <p:spPr>
          <a:xfrm>
            <a:off x="342000" y="1296000"/>
            <a:ext cx="1994400" cy="212400"/>
          </a:xfrm>
          <a:prstGeom prst="rect">
            <a:avLst/>
          </a:prstGeom>
          <a:solidFill>
            <a:schemeClr val="bg1">
              <a:alpha val="99000"/>
            </a:schemeClr>
          </a:solidFill>
          <a:ln>
            <a:noFill/>
            <a:prstDash val="lgDash"/>
          </a:ln>
          <a:effectLst/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20" name="sax_Navi_Eintrag" hidden="1">
            <a:extLst>
              <a:ext uri="{FF2B5EF4-FFF2-40B4-BE49-F238E27FC236}">
                <a16:creationId xmlns:a16="http://schemas.microsoft.com/office/drawing/2014/main" id="{6DDEE8A0-63BD-44FC-A06A-D0B4BC988457}"/>
              </a:ext>
            </a:extLst>
          </p:cNvPr>
          <p:cNvSpPr txBox="1"/>
          <p:nvPr/>
        </p:nvSpPr>
        <p:spPr>
          <a:xfrm>
            <a:off x="342000" y="15084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21" name="sax_Navi_Eintrag" hidden="1">
            <a:extLst>
              <a:ext uri="{FF2B5EF4-FFF2-40B4-BE49-F238E27FC236}">
                <a16:creationId xmlns:a16="http://schemas.microsoft.com/office/drawing/2014/main" id="{C281F386-EB80-4CD4-A149-0F3105F0F176}"/>
              </a:ext>
            </a:extLst>
          </p:cNvPr>
          <p:cNvSpPr txBox="1"/>
          <p:nvPr/>
        </p:nvSpPr>
        <p:spPr>
          <a:xfrm>
            <a:off x="342000" y="17208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22" name="sax_Navi_Eintrag" hidden="1">
            <a:extLst>
              <a:ext uri="{FF2B5EF4-FFF2-40B4-BE49-F238E27FC236}">
                <a16:creationId xmlns:a16="http://schemas.microsoft.com/office/drawing/2014/main" id="{540D3996-4EAD-44F3-88CA-3765C888F6C8}"/>
              </a:ext>
            </a:extLst>
          </p:cNvPr>
          <p:cNvSpPr txBox="1"/>
          <p:nvPr/>
        </p:nvSpPr>
        <p:spPr>
          <a:xfrm>
            <a:off x="342000" y="19332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23" name="sax_Navi_Eintrag" hidden="1">
            <a:extLst>
              <a:ext uri="{FF2B5EF4-FFF2-40B4-BE49-F238E27FC236}">
                <a16:creationId xmlns:a16="http://schemas.microsoft.com/office/drawing/2014/main" id="{BB3A8BFD-19BB-4ACB-9DFD-C83149C306C2}"/>
              </a:ext>
            </a:extLst>
          </p:cNvPr>
          <p:cNvSpPr txBox="1"/>
          <p:nvPr/>
        </p:nvSpPr>
        <p:spPr>
          <a:xfrm>
            <a:off x="342000" y="21456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24" name="sax_Navi_Eintrag" hidden="1">
            <a:extLst>
              <a:ext uri="{FF2B5EF4-FFF2-40B4-BE49-F238E27FC236}">
                <a16:creationId xmlns:a16="http://schemas.microsoft.com/office/drawing/2014/main" id="{BFD0FEFA-47E9-42EF-9096-431C0A1EA6FB}"/>
              </a:ext>
            </a:extLst>
          </p:cNvPr>
          <p:cNvSpPr txBox="1"/>
          <p:nvPr/>
        </p:nvSpPr>
        <p:spPr>
          <a:xfrm>
            <a:off x="342000" y="23580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25" name="sax_Navi_Eintrag" hidden="1">
            <a:extLst>
              <a:ext uri="{FF2B5EF4-FFF2-40B4-BE49-F238E27FC236}">
                <a16:creationId xmlns:a16="http://schemas.microsoft.com/office/drawing/2014/main" id="{17C5D3A3-DDDA-47F6-B2EC-9C8DD04B5C61}"/>
              </a:ext>
            </a:extLst>
          </p:cNvPr>
          <p:cNvSpPr txBox="1"/>
          <p:nvPr/>
        </p:nvSpPr>
        <p:spPr>
          <a:xfrm>
            <a:off x="342000" y="25704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26" name="sax_Navi_Eintrag" hidden="1">
            <a:extLst>
              <a:ext uri="{FF2B5EF4-FFF2-40B4-BE49-F238E27FC236}">
                <a16:creationId xmlns:a16="http://schemas.microsoft.com/office/drawing/2014/main" id="{2967D591-C383-4FD4-A22C-F9AFB16E557D}"/>
              </a:ext>
            </a:extLst>
          </p:cNvPr>
          <p:cNvSpPr txBox="1"/>
          <p:nvPr/>
        </p:nvSpPr>
        <p:spPr>
          <a:xfrm>
            <a:off x="342000" y="27828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27" name="sax_Navi_Eintrag" hidden="1">
            <a:extLst>
              <a:ext uri="{FF2B5EF4-FFF2-40B4-BE49-F238E27FC236}">
                <a16:creationId xmlns:a16="http://schemas.microsoft.com/office/drawing/2014/main" id="{AE459D08-B2FF-44E8-A973-63417C3C5BA5}"/>
              </a:ext>
            </a:extLst>
          </p:cNvPr>
          <p:cNvSpPr txBox="1"/>
          <p:nvPr/>
        </p:nvSpPr>
        <p:spPr>
          <a:xfrm>
            <a:off x="342000" y="29952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29" name="sax_Navi_Eintrag" hidden="1">
            <a:extLst>
              <a:ext uri="{FF2B5EF4-FFF2-40B4-BE49-F238E27FC236}">
                <a16:creationId xmlns:a16="http://schemas.microsoft.com/office/drawing/2014/main" id="{F3D9BD4C-A1E3-4645-AC5B-F13F80C23E9E}"/>
              </a:ext>
            </a:extLst>
          </p:cNvPr>
          <p:cNvSpPr txBox="1"/>
          <p:nvPr/>
        </p:nvSpPr>
        <p:spPr>
          <a:xfrm>
            <a:off x="342000" y="32076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30" name="sax_Navi_Eintrag" hidden="1">
            <a:extLst>
              <a:ext uri="{FF2B5EF4-FFF2-40B4-BE49-F238E27FC236}">
                <a16:creationId xmlns:a16="http://schemas.microsoft.com/office/drawing/2014/main" id="{CBFBF587-5F0D-4B91-AB1A-CE4F3D43676C}"/>
              </a:ext>
            </a:extLst>
          </p:cNvPr>
          <p:cNvSpPr txBox="1"/>
          <p:nvPr/>
        </p:nvSpPr>
        <p:spPr>
          <a:xfrm>
            <a:off x="342000" y="34200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31" name="sax_Navi_Eintrag" hidden="1">
            <a:extLst>
              <a:ext uri="{FF2B5EF4-FFF2-40B4-BE49-F238E27FC236}">
                <a16:creationId xmlns:a16="http://schemas.microsoft.com/office/drawing/2014/main" id="{F6E16E15-577E-47ED-873F-12CA8370E4E5}"/>
              </a:ext>
            </a:extLst>
          </p:cNvPr>
          <p:cNvSpPr txBox="1"/>
          <p:nvPr/>
        </p:nvSpPr>
        <p:spPr>
          <a:xfrm>
            <a:off x="342000" y="36324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32" name="sax_Navi_Eintrag" hidden="1">
            <a:extLst>
              <a:ext uri="{FF2B5EF4-FFF2-40B4-BE49-F238E27FC236}">
                <a16:creationId xmlns:a16="http://schemas.microsoft.com/office/drawing/2014/main" id="{4BFC3A4F-B567-401D-AD70-CDA4F62914A1}"/>
              </a:ext>
            </a:extLst>
          </p:cNvPr>
          <p:cNvSpPr txBox="1"/>
          <p:nvPr/>
        </p:nvSpPr>
        <p:spPr>
          <a:xfrm>
            <a:off x="342000" y="38448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33" name="sax_Navi_Eintrag" hidden="1">
            <a:extLst>
              <a:ext uri="{FF2B5EF4-FFF2-40B4-BE49-F238E27FC236}">
                <a16:creationId xmlns:a16="http://schemas.microsoft.com/office/drawing/2014/main" id="{0C2C9AFA-C99E-4728-ABDB-78C03AC2CB37}"/>
              </a:ext>
            </a:extLst>
          </p:cNvPr>
          <p:cNvSpPr txBox="1"/>
          <p:nvPr/>
        </p:nvSpPr>
        <p:spPr>
          <a:xfrm>
            <a:off x="342000" y="40572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34" name="sax_Navi_Eintrag" hidden="1">
            <a:extLst>
              <a:ext uri="{FF2B5EF4-FFF2-40B4-BE49-F238E27FC236}">
                <a16:creationId xmlns:a16="http://schemas.microsoft.com/office/drawing/2014/main" id="{EE8ADB0A-D432-4E50-8577-0BE53110BD4D}"/>
              </a:ext>
            </a:extLst>
          </p:cNvPr>
          <p:cNvSpPr txBox="1"/>
          <p:nvPr/>
        </p:nvSpPr>
        <p:spPr>
          <a:xfrm>
            <a:off x="342000" y="42696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36" name="sax_Navi_Eintrag" hidden="1">
            <a:extLst>
              <a:ext uri="{FF2B5EF4-FFF2-40B4-BE49-F238E27FC236}">
                <a16:creationId xmlns:a16="http://schemas.microsoft.com/office/drawing/2014/main" id="{04D7CD64-BC8E-4E61-A1E7-44F843383F6E}"/>
              </a:ext>
            </a:extLst>
          </p:cNvPr>
          <p:cNvSpPr txBox="1"/>
          <p:nvPr/>
        </p:nvSpPr>
        <p:spPr>
          <a:xfrm>
            <a:off x="342000" y="44820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37" name="sax_Navi_Eintrag" hidden="1">
            <a:extLst>
              <a:ext uri="{FF2B5EF4-FFF2-40B4-BE49-F238E27FC236}">
                <a16:creationId xmlns:a16="http://schemas.microsoft.com/office/drawing/2014/main" id="{2B59C9DF-D697-45D6-BA5F-8572612A9719}"/>
              </a:ext>
            </a:extLst>
          </p:cNvPr>
          <p:cNvSpPr txBox="1"/>
          <p:nvPr/>
        </p:nvSpPr>
        <p:spPr>
          <a:xfrm>
            <a:off x="342000" y="46944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38" name="sax_Navi_Eintrag" hidden="1">
            <a:extLst>
              <a:ext uri="{FF2B5EF4-FFF2-40B4-BE49-F238E27FC236}">
                <a16:creationId xmlns:a16="http://schemas.microsoft.com/office/drawing/2014/main" id="{4A22ACBF-62A4-415E-BB1E-5973E736AD30}"/>
              </a:ext>
            </a:extLst>
          </p:cNvPr>
          <p:cNvSpPr txBox="1"/>
          <p:nvPr/>
        </p:nvSpPr>
        <p:spPr>
          <a:xfrm>
            <a:off x="342000" y="49068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39" name="sax_Navi_Eintrag" hidden="1">
            <a:extLst>
              <a:ext uri="{FF2B5EF4-FFF2-40B4-BE49-F238E27FC236}">
                <a16:creationId xmlns:a16="http://schemas.microsoft.com/office/drawing/2014/main" id="{D685A7C2-37C9-4D02-97E9-4351D662DCCE}"/>
              </a:ext>
            </a:extLst>
          </p:cNvPr>
          <p:cNvSpPr txBox="1"/>
          <p:nvPr/>
        </p:nvSpPr>
        <p:spPr>
          <a:xfrm>
            <a:off x="342000" y="51192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pic>
        <p:nvPicPr>
          <p:cNvPr id="40" name="Grafik 3" descr="bottom_d2_169.png">
            <a:extLst>
              <a:ext uri="{FF2B5EF4-FFF2-40B4-BE49-F238E27FC236}">
                <a16:creationId xmlns:a16="http://schemas.microsoft.com/office/drawing/2014/main" id="{EE92306B-89C4-4A4D-81C1-DE629B5A33A0}"/>
              </a:ext>
            </a:extLst>
          </p:cNvPr>
          <p:cNvPicPr>
            <a:picLocks noSelect="1"/>
          </p:cNvPicPr>
          <p:nvPr userDrawn="1">
            <p:custDataLst>
              <p:tags r:id="rId7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41389"/>
            <a:ext cx="10970260" cy="129540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41" name="Grafik 34" descr="logo2_d2.png">
            <a:extLst>
              <a:ext uri="{FF2B5EF4-FFF2-40B4-BE49-F238E27FC236}">
                <a16:creationId xmlns:a16="http://schemas.microsoft.com/office/drawing/2014/main" id="{4A0BB653-08E0-42FB-832C-B4ECC24A4E72}"/>
              </a:ext>
            </a:extLst>
          </p:cNvPr>
          <p:cNvPicPr>
            <a:picLocks noSelect="1"/>
          </p:cNvPicPr>
          <p:nvPr userDrawn="1">
            <p:custDataLst>
              <p:tags r:id="rId8"/>
            </p:custDataLst>
          </p:nvPr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22613"/>
            <a:ext cx="135941" cy="648000"/>
          </a:xfrm>
          <a:prstGeom prst="rect">
            <a:avLst/>
          </a:prstGeom>
        </p:spPr>
      </p:pic>
      <p:sp>
        <p:nvSpPr>
          <p:cNvPr id="42" name="Rectangle7">
            <a:extLst>
              <a:ext uri="{FF2B5EF4-FFF2-40B4-BE49-F238E27FC236}">
                <a16:creationId xmlns:a16="http://schemas.microsoft.com/office/drawing/2014/main" id="{8883D326-CEAD-4903-8269-B2D194C3C224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GB" sz="550" b="0" i="0" u="none" strike="noStrike" kern="0" baseline="0">
                <a:solidFill>
                  <a:srgbClr val="000000"/>
                </a:solidFill>
                <a:latin typeface="+mn-lt"/>
              </a:rPr>
              <a:t> </a:t>
            </a:r>
          </a:p>
        </p:txBody>
      </p:sp>
      <p:pic>
        <p:nvPicPr>
          <p:cNvPr id="43" name="Grafik 4" descr="logo1_d2.png">
            <a:extLst>
              <a:ext uri="{FF2B5EF4-FFF2-40B4-BE49-F238E27FC236}">
                <a16:creationId xmlns:a16="http://schemas.microsoft.com/office/drawing/2014/main" id="{EA45B0BA-5E3B-4D0F-8BE3-B1AAA7A49623}"/>
              </a:ext>
            </a:extLst>
          </p:cNvPr>
          <p:cNvPicPr>
            <a:picLocks noSelect="1"/>
          </p:cNvPicPr>
          <p:nvPr userDrawn="1">
            <p:custDataLst>
              <p:tags r:id="rId9"/>
            </p:custDataLst>
          </p:nvPr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8680" y="5464811"/>
            <a:ext cx="1094740" cy="575309"/>
          </a:xfrm>
          <a:prstGeom prst="rect">
            <a:avLst/>
          </a:prstGeom>
          <a:ln w="0">
            <a:noFill/>
          </a:ln>
          <a:effectLst/>
        </p:spPr>
      </p:pic>
      <p:sp>
        <p:nvSpPr>
          <p:cNvPr id="44" name="sax_Navi" hidden="1">
            <a:extLst>
              <a:ext uri="{FF2B5EF4-FFF2-40B4-BE49-F238E27FC236}">
                <a16:creationId xmlns:a16="http://schemas.microsoft.com/office/drawing/2014/main" id="{C41FF67E-CAC8-4727-BB80-BD3270D0CEF8}"/>
              </a:ext>
            </a:extLst>
          </p:cNvPr>
          <p:cNvSpPr txBox="1"/>
          <p:nvPr userDrawn="1"/>
        </p:nvSpPr>
        <p:spPr>
          <a:xfrm>
            <a:off x="259200" y="1296000"/>
            <a:ext cx="2120400" cy="4168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>
            <a:noAutofit/>
          </a:bodyPr>
          <a:lstStyle/>
          <a:p>
            <a:pPr marR="0" defTabSz="914400" eaLnBrk="1" fontAlgn="auto" latinLnBrk="0" hangingPunct="1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45" name="sax_Navi_Eintrag" hidden="1">
            <a:extLst>
              <a:ext uri="{FF2B5EF4-FFF2-40B4-BE49-F238E27FC236}">
                <a16:creationId xmlns:a16="http://schemas.microsoft.com/office/drawing/2014/main" id="{76421E11-FC60-4C9C-86D2-4A7261468EA8}"/>
              </a:ext>
            </a:extLst>
          </p:cNvPr>
          <p:cNvSpPr txBox="1"/>
          <p:nvPr userDrawn="1"/>
        </p:nvSpPr>
        <p:spPr>
          <a:xfrm>
            <a:off x="342000" y="1296000"/>
            <a:ext cx="1994400" cy="212400"/>
          </a:xfrm>
          <a:prstGeom prst="rect">
            <a:avLst/>
          </a:prstGeom>
          <a:solidFill>
            <a:schemeClr val="bg1">
              <a:alpha val="99000"/>
            </a:schemeClr>
          </a:solidFill>
          <a:ln>
            <a:noFill/>
            <a:prstDash val="lgDash"/>
          </a:ln>
          <a:effectLst/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46" name="sax_Navi_Eintrag" hidden="1">
            <a:extLst>
              <a:ext uri="{FF2B5EF4-FFF2-40B4-BE49-F238E27FC236}">
                <a16:creationId xmlns:a16="http://schemas.microsoft.com/office/drawing/2014/main" id="{6DDEE8A0-63BD-44FC-A06A-D0B4BC988457}"/>
              </a:ext>
            </a:extLst>
          </p:cNvPr>
          <p:cNvSpPr txBox="1"/>
          <p:nvPr userDrawn="1"/>
        </p:nvSpPr>
        <p:spPr>
          <a:xfrm>
            <a:off x="342000" y="15084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47" name="sax_Navi_Eintrag" hidden="1">
            <a:extLst>
              <a:ext uri="{FF2B5EF4-FFF2-40B4-BE49-F238E27FC236}">
                <a16:creationId xmlns:a16="http://schemas.microsoft.com/office/drawing/2014/main" id="{C281F386-EB80-4CD4-A149-0F3105F0F176}"/>
              </a:ext>
            </a:extLst>
          </p:cNvPr>
          <p:cNvSpPr txBox="1"/>
          <p:nvPr userDrawn="1"/>
        </p:nvSpPr>
        <p:spPr>
          <a:xfrm>
            <a:off x="342000" y="17208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48" name="sax_Navi_Eintrag" hidden="1">
            <a:extLst>
              <a:ext uri="{FF2B5EF4-FFF2-40B4-BE49-F238E27FC236}">
                <a16:creationId xmlns:a16="http://schemas.microsoft.com/office/drawing/2014/main" id="{540D3996-4EAD-44F3-88CA-3765C888F6C8}"/>
              </a:ext>
            </a:extLst>
          </p:cNvPr>
          <p:cNvSpPr txBox="1"/>
          <p:nvPr userDrawn="1"/>
        </p:nvSpPr>
        <p:spPr>
          <a:xfrm>
            <a:off x="342000" y="19332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49" name="sax_Navi_Eintrag" hidden="1">
            <a:extLst>
              <a:ext uri="{FF2B5EF4-FFF2-40B4-BE49-F238E27FC236}">
                <a16:creationId xmlns:a16="http://schemas.microsoft.com/office/drawing/2014/main" id="{BB3A8BFD-19BB-4ACB-9DFD-C83149C306C2}"/>
              </a:ext>
            </a:extLst>
          </p:cNvPr>
          <p:cNvSpPr txBox="1"/>
          <p:nvPr userDrawn="1"/>
        </p:nvSpPr>
        <p:spPr>
          <a:xfrm>
            <a:off x="342000" y="21456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50" name="sax_Navi_Eintrag" hidden="1">
            <a:extLst>
              <a:ext uri="{FF2B5EF4-FFF2-40B4-BE49-F238E27FC236}">
                <a16:creationId xmlns:a16="http://schemas.microsoft.com/office/drawing/2014/main" id="{BFD0FEFA-47E9-42EF-9096-431C0A1EA6FB}"/>
              </a:ext>
            </a:extLst>
          </p:cNvPr>
          <p:cNvSpPr txBox="1"/>
          <p:nvPr userDrawn="1"/>
        </p:nvSpPr>
        <p:spPr>
          <a:xfrm>
            <a:off x="342000" y="23580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51" name="sax_Navi_Eintrag" hidden="1">
            <a:extLst>
              <a:ext uri="{FF2B5EF4-FFF2-40B4-BE49-F238E27FC236}">
                <a16:creationId xmlns:a16="http://schemas.microsoft.com/office/drawing/2014/main" id="{17C5D3A3-DDDA-47F6-B2EC-9C8DD04B5C61}"/>
              </a:ext>
            </a:extLst>
          </p:cNvPr>
          <p:cNvSpPr txBox="1"/>
          <p:nvPr userDrawn="1"/>
        </p:nvSpPr>
        <p:spPr>
          <a:xfrm>
            <a:off x="342000" y="25704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52" name="sax_Navi_Eintrag" hidden="1">
            <a:extLst>
              <a:ext uri="{FF2B5EF4-FFF2-40B4-BE49-F238E27FC236}">
                <a16:creationId xmlns:a16="http://schemas.microsoft.com/office/drawing/2014/main" id="{2967D591-C383-4FD4-A22C-F9AFB16E557D}"/>
              </a:ext>
            </a:extLst>
          </p:cNvPr>
          <p:cNvSpPr txBox="1"/>
          <p:nvPr userDrawn="1"/>
        </p:nvSpPr>
        <p:spPr>
          <a:xfrm>
            <a:off x="342000" y="27828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53" name="sax_Navi_Eintrag" hidden="1">
            <a:extLst>
              <a:ext uri="{FF2B5EF4-FFF2-40B4-BE49-F238E27FC236}">
                <a16:creationId xmlns:a16="http://schemas.microsoft.com/office/drawing/2014/main" id="{AE459D08-B2FF-44E8-A973-63417C3C5BA5}"/>
              </a:ext>
            </a:extLst>
          </p:cNvPr>
          <p:cNvSpPr txBox="1"/>
          <p:nvPr userDrawn="1"/>
        </p:nvSpPr>
        <p:spPr>
          <a:xfrm>
            <a:off x="342000" y="29952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54" name="sax_Navi_Eintrag" hidden="1">
            <a:extLst>
              <a:ext uri="{FF2B5EF4-FFF2-40B4-BE49-F238E27FC236}">
                <a16:creationId xmlns:a16="http://schemas.microsoft.com/office/drawing/2014/main" id="{F3D9BD4C-A1E3-4645-AC5B-F13F80C23E9E}"/>
              </a:ext>
            </a:extLst>
          </p:cNvPr>
          <p:cNvSpPr txBox="1"/>
          <p:nvPr userDrawn="1"/>
        </p:nvSpPr>
        <p:spPr>
          <a:xfrm>
            <a:off x="342000" y="32076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55" name="sax_Navi_Eintrag" hidden="1">
            <a:extLst>
              <a:ext uri="{FF2B5EF4-FFF2-40B4-BE49-F238E27FC236}">
                <a16:creationId xmlns:a16="http://schemas.microsoft.com/office/drawing/2014/main" id="{CBFBF587-5F0D-4B91-AB1A-CE4F3D43676C}"/>
              </a:ext>
            </a:extLst>
          </p:cNvPr>
          <p:cNvSpPr txBox="1"/>
          <p:nvPr userDrawn="1"/>
        </p:nvSpPr>
        <p:spPr>
          <a:xfrm>
            <a:off x="342000" y="34200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56" name="sax_Navi_Eintrag" hidden="1">
            <a:extLst>
              <a:ext uri="{FF2B5EF4-FFF2-40B4-BE49-F238E27FC236}">
                <a16:creationId xmlns:a16="http://schemas.microsoft.com/office/drawing/2014/main" id="{F6E16E15-577E-47ED-873F-12CA8370E4E5}"/>
              </a:ext>
            </a:extLst>
          </p:cNvPr>
          <p:cNvSpPr txBox="1"/>
          <p:nvPr userDrawn="1"/>
        </p:nvSpPr>
        <p:spPr>
          <a:xfrm>
            <a:off x="342000" y="36324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57" name="sax_Navi_Eintrag" hidden="1">
            <a:extLst>
              <a:ext uri="{FF2B5EF4-FFF2-40B4-BE49-F238E27FC236}">
                <a16:creationId xmlns:a16="http://schemas.microsoft.com/office/drawing/2014/main" id="{4BFC3A4F-B567-401D-AD70-CDA4F62914A1}"/>
              </a:ext>
            </a:extLst>
          </p:cNvPr>
          <p:cNvSpPr txBox="1"/>
          <p:nvPr userDrawn="1"/>
        </p:nvSpPr>
        <p:spPr>
          <a:xfrm>
            <a:off x="342000" y="38448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58" name="sax_Navi_Eintrag" hidden="1">
            <a:extLst>
              <a:ext uri="{FF2B5EF4-FFF2-40B4-BE49-F238E27FC236}">
                <a16:creationId xmlns:a16="http://schemas.microsoft.com/office/drawing/2014/main" id="{0C2C9AFA-C99E-4728-ABDB-78C03AC2CB37}"/>
              </a:ext>
            </a:extLst>
          </p:cNvPr>
          <p:cNvSpPr txBox="1"/>
          <p:nvPr userDrawn="1"/>
        </p:nvSpPr>
        <p:spPr>
          <a:xfrm>
            <a:off x="342000" y="40572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59" name="sax_Navi_Eintrag" hidden="1">
            <a:extLst>
              <a:ext uri="{FF2B5EF4-FFF2-40B4-BE49-F238E27FC236}">
                <a16:creationId xmlns:a16="http://schemas.microsoft.com/office/drawing/2014/main" id="{EE8ADB0A-D432-4E50-8577-0BE53110BD4D}"/>
              </a:ext>
            </a:extLst>
          </p:cNvPr>
          <p:cNvSpPr txBox="1"/>
          <p:nvPr userDrawn="1"/>
        </p:nvSpPr>
        <p:spPr>
          <a:xfrm>
            <a:off x="342000" y="42696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60" name="sax_Navi_Eintrag" hidden="1">
            <a:extLst>
              <a:ext uri="{FF2B5EF4-FFF2-40B4-BE49-F238E27FC236}">
                <a16:creationId xmlns:a16="http://schemas.microsoft.com/office/drawing/2014/main" id="{04D7CD64-BC8E-4E61-A1E7-44F843383F6E}"/>
              </a:ext>
            </a:extLst>
          </p:cNvPr>
          <p:cNvSpPr txBox="1"/>
          <p:nvPr userDrawn="1"/>
        </p:nvSpPr>
        <p:spPr>
          <a:xfrm>
            <a:off x="342000" y="44820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61" name="sax_Navi_Eintrag" hidden="1">
            <a:extLst>
              <a:ext uri="{FF2B5EF4-FFF2-40B4-BE49-F238E27FC236}">
                <a16:creationId xmlns:a16="http://schemas.microsoft.com/office/drawing/2014/main" id="{2B59C9DF-D697-45D6-BA5F-8572612A9719}"/>
              </a:ext>
            </a:extLst>
          </p:cNvPr>
          <p:cNvSpPr txBox="1"/>
          <p:nvPr userDrawn="1"/>
        </p:nvSpPr>
        <p:spPr>
          <a:xfrm>
            <a:off x="342000" y="46944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62" name="sax_Navi_Eintrag" hidden="1">
            <a:extLst>
              <a:ext uri="{FF2B5EF4-FFF2-40B4-BE49-F238E27FC236}">
                <a16:creationId xmlns:a16="http://schemas.microsoft.com/office/drawing/2014/main" id="{4A22ACBF-62A4-415E-BB1E-5973E736AD30}"/>
              </a:ext>
            </a:extLst>
          </p:cNvPr>
          <p:cNvSpPr txBox="1"/>
          <p:nvPr userDrawn="1"/>
        </p:nvSpPr>
        <p:spPr>
          <a:xfrm>
            <a:off x="342000" y="49068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63" name="sax_Navi_Eintrag" hidden="1">
            <a:extLst>
              <a:ext uri="{FF2B5EF4-FFF2-40B4-BE49-F238E27FC236}">
                <a16:creationId xmlns:a16="http://schemas.microsoft.com/office/drawing/2014/main" id="{D685A7C2-37C9-4D02-97E9-4351D662DCCE}"/>
              </a:ext>
            </a:extLst>
          </p:cNvPr>
          <p:cNvSpPr txBox="1"/>
          <p:nvPr userDrawn="1"/>
        </p:nvSpPr>
        <p:spPr>
          <a:xfrm>
            <a:off x="342000" y="51192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3147663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8" pos="162">
          <p15:clr>
            <a:srgbClr val="FBAE40"/>
          </p15:clr>
        </p15:guide>
        <p15:guide id="9" pos="6747">
          <p15:clr>
            <a:srgbClr val="FBAE40"/>
          </p15:clr>
        </p15:guide>
        <p15:guide id="10" orient="horz" pos="162">
          <p15:clr>
            <a:srgbClr val="FBAE40"/>
          </p15:clr>
        </p15:guide>
        <p15:guide id="11" orient="horz" pos="408">
          <p15:clr>
            <a:srgbClr val="FBAE40"/>
          </p15:clr>
        </p15:guide>
        <p15:guide id="12" orient="horz" pos="654">
          <p15:clr>
            <a:srgbClr val="FBAE40"/>
          </p15:clr>
        </p15:guide>
        <p15:guide id="13" orient="horz" pos="816">
          <p15:clr>
            <a:srgbClr val="FBAE40"/>
          </p15:clr>
        </p15:guide>
        <p15:guide id="14" orient="horz" pos="3443">
          <p15:clr>
            <a:srgbClr val="FBAE40"/>
          </p15:clr>
        </p15:guide>
        <p15:guide id="15" pos="1905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00" y="648000"/>
            <a:ext cx="10450800" cy="3888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9200" y="1296000"/>
            <a:ext cx="10450800" cy="41688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  <a:endParaRPr lang="de-D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266700" y="5628640"/>
            <a:ext cx="288290" cy="41021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1200">
                <a:solidFill>
                  <a:srgbClr val="999FA6"/>
                </a:solidFill>
                <a:latin typeface="+mn-lt"/>
              </a:defRPr>
            </a:lvl1pPr>
          </a:lstStyle>
          <a:p>
            <a:fld id="{31F1B6B1-5441-4B36-8013-AAEDCD6C7A8D}" type="slidenum">
              <a:rPr lang="en-US" smtClean="0"/>
              <a:t>‹nº›</a:t>
            </a:fld>
            <a:endParaRPr lang="en-US"/>
          </a:p>
        </p:txBody>
      </p:sp>
      <p:sp>
        <p:nvSpPr>
          <p:cNvPr id="5" name="Bosch_footer_1">
            <a:extLst>
              <a:ext uri="{FF2B5EF4-FFF2-40B4-BE49-F238E27FC236}">
                <a16:creationId xmlns:a16="http://schemas.microsoft.com/office/drawing/2014/main" id="{C4A0DCBC-1EFB-43C4-AF00-AB85781F48E7}"/>
              </a:ext>
            </a:extLst>
          </p:cNvPr>
          <p:cNvSpPr txBox="1"/>
          <p:nvPr/>
        </p:nvSpPr>
        <p:spPr>
          <a:xfrm>
            <a:off x="593090" y="5643880"/>
            <a:ext cx="9152890" cy="1079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r>
              <a:rPr lang="de-DE" sz="600" kern="0" baseline="0" noProof="1">
                <a:solidFill>
                  <a:schemeClr val="tx1"/>
                </a:solidFill>
                <a:latin typeface="+mn-lt"/>
              </a:rPr>
              <a:t>Powertrain Solutions | CtP/ETS | 2019-08-12</a:t>
            </a:r>
          </a:p>
          <a:p>
            <a:pPr marR="0" defTabSz="91440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</a:pPr>
            <a:endParaRPr kumimoji="0" lang="de-DE" sz="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8" name="Bosch_footer_2">
            <a:extLst>
              <a:ext uri="{FF2B5EF4-FFF2-40B4-BE49-F238E27FC236}">
                <a16:creationId xmlns:a16="http://schemas.microsoft.com/office/drawing/2014/main" id="{C3D77AD5-379C-4A86-AFCF-32945A0FEE26}"/>
              </a:ext>
            </a:extLst>
          </p:cNvPr>
          <p:cNvSpPr txBox="1"/>
          <p:nvPr/>
        </p:nvSpPr>
        <p:spPr>
          <a:xfrm>
            <a:off x="593090" y="5748656"/>
            <a:ext cx="9152890" cy="2159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20000"/>
              </a:lnSpc>
              <a:spcAft>
                <a:spcPts val="100"/>
              </a:spcAft>
            </a:pPr>
            <a:r>
              <a:rPr lang="de-DE" sz="600" kern="0" baseline="0">
                <a:solidFill>
                  <a:srgbClr val="B2B3B5"/>
                </a:solidFill>
                <a:latin typeface="+mn-lt"/>
              </a:rPr>
              <a:t>© Robert Bosch Ltda 2019. Reserves all rights even in the event of industrial property rights. We reserve all rights of disposal such as copying and passing on to third parties</a:t>
            </a:r>
            <a:endParaRPr lang="de-DE" sz="600" kern="0" baseline="0" dirty="0">
              <a:solidFill>
                <a:srgbClr val="B2B3B5"/>
              </a:solidFill>
              <a:latin typeface="+mn-lt"/>
            </a:endParaRPr>
          </a:p>
        </p:txBody>
      </p:sp>
      <p:sp>
        <p:nvSpPr>
          <p:cNvPr id="9" name="Bosch_footer_2" hidden="1">
            <a:extLst>
              <a:ext uri="{FF2B5EF4-FFF2-40B4-BE49-F238E27FC236}">
                <a16:creationId xmlns:a16="http://schemas.microsoft.com/office/drawing/2014/main" id="{E897C98A-4665-443F-B1CF-E9B71E9916EC}"/>
              </a:ext>
            </a:extLst>
          </p:cNvPr>
          <p:cNvSpPr txBox="1"/>
          <p:nvPr/>
        </p:nvSpPr>
        <p:spPr>
          <a:xfrm>
            <a:off x="593090" y="5748656"/>
            <a:ext cx="9152890" cy="2159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20000"/>
              </a:lnSpc>
              <a:spcAft>
                <a:spcPts val="100"/>
              </a:spcAft>
            </a:pPr>
            <a:r>
              <a:rPr lang="de-DE" sz="600" kern="0" baseline="0">
                <a:solidFill>
                  <a:schemeClr val="tx1"/>
                </a:solidFill>
              </a:rPr>
              <a:t>%repositoryremark%</a:t>
            </a:r>
            <a:r>
              <a:rPr lang="de-DE" sz="600" kern="0" baseline="0">
                <a:solidFill>
                  <a:srgbClr val="B2B3B5"/>
                </a:solidFill>
              </a:rPr>
              <a:t>%copyright%</a:t>
            </a:r>
            <a:endParaRPr lang="de-DE" sz="600" kern="0" baseline="0" dirty="0">
              <a:solidFill>
                <a:srgbClr val="B2B3B5"/>
              </a:solidFill>
            </a:endParaRPr>
          </a:p>
        </p:txBody>
      </p:sp>
      <p:sp>
        <p:nvSpPr>
          <p:cNvPr id="10" name="Bosch_footer_1" hidden="1">
            <a:extLst>
              <a:ext uri="{FF2B5EF4-FFF2-40B4-BE49-F238E27FC236}">
                <a16:creationId xmlns:a16="http://schemas.microsoft.com/office/drawing/2014/main" id="{BB7EB8EC-2C22-471E-A5D4-B578263D307B}"/>
              </a:ext>
            </a:extLst>
          </p:cNvPr>
          <p:cNvSpPr txBox="1"/>
          <p:nvPr/>
        </p:nvSpPr>
        <p:spPr>
          <a:xfrm>
            <a:off x="594000" y="5644800"/>
            <a:ext cx="9154800" cy="1080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r>
              <a:rPr lang="de-DE" sz="600" b="1" kern="0" baseline="0" noProof="1">
                <a:solidFill>
                  <a:srgbClr val="D70012"/>
                </a:solidFill>
              </a:rPr>
              <a:t>%confidentiality%</a:t>
            </a:r>
            <a:r>
              <a:rPr lang="de-DE" sz="600" kern="0" baseline="0" noProof="1">
                <a:solidFill>
                  <a:schemeClr val="tx1"/>
                </a:solidFill>
              </a:rPr>
              <a:t>%businessunit%%departmentshort%%dateformat%</a:t>
            </a:r>
          </a:p>
        </p:txBody>
      </p:sp>
      <p:sp>
        <p:nvSpPr>
          <p:cNvPr id="11" name="Bosch_footer_1">
            <a:extLst>
              <a:ext uri="{FF2B5EF4-FFF2-40B4-BE49-F238E27FC236}">
                <a16:creationId xmlns:a16="http://schemas.microsoft.com/office/drawing/2014/main" id="{EA78BAC4-FC81-4715-BED8-605625FA39A4}"/>
              </a:ext>
            </a:extLst>
          </p:cNvPr>
          <p:cNvSpPr txBox="1"/>
          <p:nvPr/>
        </p:nvSpPr>
        <p:spPr>
          <a:xfrm>
            <a:off x="593090" y="5643880"/>
            <a:ext cx="9152890" cy="1079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r>
              <a:rPr lang="de-DE" sz="600" kern="0" baseline="0" noProof="1">
                <a:solidFill>
                  <a:schemeClr val="tx1"/>
                </a:solidFill>
              </a:rPr>
              <a:t>Powertrain Solutions | CtP/ETS | 2019-06-26</a:t>
            </a:r>
          </a:p>
          <a:p>
            <a:pPr marR="0" defTabSz="91440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</a:pPr>
            <a:endParaRPr kumimoji="0" lang="de-DE" sz="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2" name="Bosch_footer_2">
            <a:extLst>
              <a:ext uri="{FF2B5EF4-FFF2-40B4-BE49-F238E27FC236}">
                <a16:creationId xmlns:a16="http://schemas.microsoft.com/office/drawing/2014/main" id="{054E7C6F-D3F2-4D18-AE27-4A5BF90323E4}"/>
              </a:ext>
            </a:extLst>
          </p:cNvPr>
          <p:cNvSpPr txBox="1"/>
          <p:nvPr/>
        </p:nvSpPr>
        <p:spPr>
          <a:xfrm>
            <a:off x="593090" y="5748656"/>
            <a:ext cx="9152890" cy="2159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20000"/>
              </a:lnSpc>
              <a:spcAft>
                <a:spcPts val="100"/>
              </a:spcAft>
            </a:pPr>
            <a:r>
              <a:rPr lang="de-DE" sz="600" kern="0" baseline="0">
                <a:solidFill>
                  <a:srgbClr val="B2B3B5"/>
                </a:solidFill>
              </a:rPr>
              <a:t>© Robert Bosch Ltda 2019. Reserves all rights even in the event of industrial property rights. We reserve all rights of disposal such as copying and passing on to third parties</a:t>
            </a:r>
            <a:endParaRPr lang="de-DE" sz="600" kern="0" baseline="0" dirty="0">
              <a:solidFill>
                <a:srgbClr val="B2B3B5"/>
              </a:solidFill>
            </a:endParaRPr>
          </a:p>
        </p:txBody>
      </p:sp>
      <p:sp>
        <p:nvSpPr>
          <p:cNvPr id="13" name="Bosch_footer_2" hidden="1">
            <a:extLst>
              <a:ext uri="{FF2B5EF4-FFF2-40B4-BE49-F238E27FC236}">
                <a16:creationId xmlns:a16="http://schemas.microsoft.com/office/drawing/2014/main" id="{5D02BF85-46F8-4435-90C8-68AE8D6BB5BD}"/>
              </a:ext>
            </a:extLst>
          </p:cNvPr>
          <p:cNvSpPr txBox="1"/>
          <p:nvPr/>
        </p:nvSpPr>
        <p:spPr>
          <a:xfrm>
            <a:off x="593090" y="5748656"/>
            <a:ext cx="9152890" cy="2159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20000"/>
              </a:lnSpc>
              <a:spcAft>
                <a:spcPts val="100"/>
              </a:spcAft>
            </a:pPr>
            <a:r>
              <a:rPr lang="de-DE" sz="600" kern="0" baseline="0">
                <a:solidFill>
                  <a:schemeClr val="tx1"/>
                </a:solidFill>
              </a:rPr>
              <a:t>%repositoryremark%</a:t>
            </a:r>
            <a:r>
              <a:rPr lang="de-DE" sz="600" kern="0" baseline="0">
                <a:solidFill>
                  <a:srgbClr val="B2B3B5"/>
                </a:solidFill>
              </a:rPr>
              <a:t>%copyright%</a:t>
            </a:r>
            <a:endParaRPr lang="de-DE" sz="600" kern="0" baseline="0" dirty="0">
              <a:solidFill>
                <a:srgbClr val="B2B3B5"/>
              </a:solidFill>
            </a:endParaRPr>
          </a:p>
        </p:txBody>
      </p:sp>
      <p:sp>
        <p:nvSpPr>
          <p:cNvPr id="14" name="Bosch_footer_1" hidden="1">
            <a:extLst>
              <a:ext uri="{FF2B5EF4-FFF2-40B4-BE49-F238E27FC236}">
                <a16:creationId xmlns:a16="http://schemas.microsoft.com/office/drawing/2014/main" id="{49B7D0DB-D891-4F39-A1EB-81FDAB75CF1C}"/>
              </a:ext>
            </a:extLst>
          </p:cNvPr>
          <p:cNvSpPr txBox="1"/>
          <p:nvPr/>
        </p:nvSpPr>
        <p:spPr>
          <a:xfrm>
            <a:off x="593090" y="5644800"/>
            <a:ext cx="9152890" cy="1080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r>
              <a:rPr lang="de-DE" sz="600" b="1" kern="0" baseline="0" noProof="1">
                <a:solidFill>
                  <a:srgbClr val="D70012"/>
                </a:solidFill>
              </a:rPr>
              <a:t>%confidentiality%</a:t>
            </a:r>
            <a:r>
              <a:rPr lang="de-DE" sz="600" kern="0" baseline="0" noProof="1">
                <a:solidFill>
                  <a:schemeClr val="tx1"/>
                </a:solidFill>
              </a:rPr>
              <a:t>%businessunit%%departmentshort%%dateformat%</a:t>
            </a:r>
          </a:p>
        </p:txBody>
      </p:sp>
    </p:spTree>
    <p:extLst>
      <p:ext uri="{BB962C8B-B14F-4D97-AF65-F5344CB8AC3E}">
        <p14:creationId xmlns:p14="http://schemas.microsoft.com/office/powerpoint/2010/main" val="13111405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6" r:id="rId1"/>
    <p:sldLayoutId id="2147483827" r:id="rId2"/>
    <p:sldLayoutId id="2147483828" r:id="rId3"/>
    <p:sldLayoutId id="2147483829" r:id="rId4"/>
    <p:sldLayoutId id="2147483830" r:id="rId5"/>
    <p:sldLayoutId id="2147483831" r:id="rId6"/>
    <p:sldLayoutId id="2147483832" r:id="rId7"/>
    <p:sldLayoutId id="2147483833" r:id="rId8"/>
    <p:sldLayoutId id="2147483834" r:id="rId9"/>
    <p:sldLayoutId id="2147483835" r:id="rId10"/>
    <p:sldLayoutId id="2147483836" r:id="rId11"/>
    <p:sldLayoutId id="2147483837" r:id="rId12"/>
    <p:sldLayoutId id="2147483838" r:id="rId13"/>
    <p:sldLayoutId id="2147483839" r:id="rId14"/>
    <p:sldLayoutId id="2147483840" r:id="rId15"/>
    <p:sldLayoutId id="2147483841" r:id="rId16"/>
    <p:sldLayoutId id="2147483842" r:id="rId17"/>
    <p:sldLayoutId id="2147483843" r:id="rId18"/>
    <p:sldLayoutId id="2147483844" r:id="rId19"/>
    <p:sldLayoutId id="2147483845" r:id="rId20"/>
  </p:sldLayoutIdLst>
  <p:timing>
    <p:tnLst>
      <p:par>
        <p:cTn id="1" dur="indefinite" restart="never" nodeType="tmRoot"/>
      </p:par>
    </p:tnLst>
  </p:timing>
  <p:txStyles>
    <p:titleStyle>
      <a:lvl1pPr algn="l" defTabSz="914333" rtl="0" eaLnBrk="1" latinLnBrk="0" hangingPunct="1">
        <a:lnSpc>
          <a:spcPct val="89000"/>
        </a:lnSpc>
        <a:spcBef>
          <a:spcPct val="0"/>
        </a:spcBef>
        <a:buNone/>
        <a:defRPr sz="28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51982" indent="-251982" algn="l" defTabSz="914333" rtl="0" eaLnBrk="1" latinLnBrk="0" hangingPunct="1">
        <a:lnSpc>
          <a:spcPct val="107000"/>
        </a:lnSpc>
        <a:spcBef>
          <a:spcPts val="500"/>
        </a:spcBef>
        <a:buFont typeface="Wingdings 3" panose="05040102010807070707" pitchFamily="18" charset="2"/>
        <a:buChar char="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07563" indent="-273580" algn="l" defTabSz="914333" rtl="0" eaLnBrk="1" latinLnBrk="0" hangingPunct="1">
        <a:lnSpc>
          <a:spcPct val="103000"/>
        </a:lnSpc>
        <a:spcBef>
          <a:spcPts val="500"/>
        </a:spcBef>
        <a:buFont typeface="Wingdings 3" panose="05040102010807070707" pitchFamily="18" charset="2"/>
        <a:buChar char="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30746" indent="-205185" algn="l" defTabSz="914333" rtl="0" eaLnBrk="1" latinLnBrk="0" hangingPunct="1">
        <a:lnSpc>
          <a:spcPct val="102000"/>
        </a:lnSpc>
        <a:spcBef>
          <a:spcPts val="500"/>
        </a:spcBef>
        <a:buFont typeface="Bosch Office Sans" pitchFamily="2" charset="0"/>
        <a:buChar char="‒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932331" indent="-183586" algn="l" defTabSz="914333" rtl="0" eaLnBrk="1" latinLnBrk="0" hangingPunct="1">
        <a:lnSpc>
          <a:spcPct val="103000"/>
        </a:lnSpc>
        <a:spcBef>
          <a:spcPts val="500"/>
        </a:spcBef>
        <a:buFont typeface="Bosch Office Sans" pitchFamily="2" charset="0"/>
        <a:buChar char="‒"/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932331" indent="-183586" algn="l" defTabSz="914333" rtl="0" eaLnBrk="1" latinLnBrk="0" hangingPunct="1">
        <a:lnSpc>
          <a:spcPct val="103000"/>
        </a:lnSpc>
        <a:spcBef>
          <a:spcPts val="500"/>
        </a:spcBef>
        <a:buFont typeface="Bosch Office Sans" pitchFamily="2" charset="0"/>
        <a:buChar char="‒"/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932331" indent="-183586" algn="l" defTabSz="914333" rtl="0" eaLnBrk="1" latinLnBrk="0" hangingPunct="1">
        <a:lnSpc>
          <a:spcPct val="103000"/>
        </a:lnSpc>
        <a:spcBef>
          <a:spcPts val="500"/>
        </a:spcBef>
        <a:buFont typeface="Bosch Office Sans" pitchFamily="2" charset="0"/>
        <a:buChar char="‒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932331" indent="-183586" algn="l" defTabSz="914333" rtl="0" eaLnBrk="1" latinLnBrk="0" hangingPunct="1">
        <a:lnSpc>
          <a:spcPct val="103000"/>
        </a:lnSpc>
        <a:spcBef>
          <a:spcPts val="500"/>
        </a:spcBef>
        <a:buFont typeface="Bosch Office Sans" pitchFamily="2" charset="0"/>
        <a:buChar char="‒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932331" indent="-183586" algn="l" defTabSz="914333" rtl="0" eaLnBrk="1" latinLnBrk="0" hangingPunct="1">
        <a:lnSpc>
          <a:spcPct val="103000"/>
        </a:lnSpc>
        <a:spcBef>
          <a:spcPts val="500"/>
        </a:spcBef>
        <a:buFont typeface="Bosch Office Sans" pitchFamily="2" charset="0"/>
        <a:buChar char="‒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932331" indent="-183586" algn="l" defTabSz="914333" rtl="0" eaLnBrk="1" latinLnBrk="0" hangingPunct="1">
        <a:lnSpc>
          <a:spcPct val="103000"/>
        </a:lnSpc>
        <a:spcBef>
          <a:spcPts val="500"/>
        </a:spcBef>
        <a:buFont typeface="Bosch Office Sans" pitchFamily="2" charset="0"/>
        <a:buChar char="‒"/>
        <a:defRPr sz="13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6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33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99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65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32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98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65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32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tags" Target="../tags/tag104.xml"/><Relationship Id="rId1" Type="http://schemas.openxmlformats.org/officeDocument/2006/relationships/tags" Target="../tags/tag103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microsoft.com/office/2007/relationships/hdphoto" Target="../media/hdphoto2.wdp"/><Relationship Id="rId7" Type="http://schemas.openxmlformats.org/officeDocument/2006/relationships/image" Target="../media/image18.png"/><Relationship Id="rId12" Type="http://schemas.openxmlformats.org/officeDocument/2006/relationships/image" Target="../media/image11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7.png"/><Relationship Id="rId11" Type="http://schemas.microsoft.com/office/2007/relationships/hdphoto" Target="../media/hdphoto1.wdp"/><Relationship Id="rId5" Type="http://schemas.openxmlformats.org/officeDocument/2006/relationships/image" Target="../media/image16.png"/><Relationship Id="rId10" Type="http://schemas.openxmlformats.org/officeDocument/2006/relationships/image" Target="../media/image10.png"/><Relationship Id="rId4" Type="http://schemas.openxmlformats.org/officeDocument/2006/relationships/image" Target="../media/image15.jpg"/><Relationship Id="rId9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1.jpeg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1.jpeg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1.jpeg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7" Type="http://schemas.openxmlformats.org/officeDocument/2006/relationships/image" Target="../media/image11.jpe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9.xml"/><Relationship Id="rId6" Type="http://schemas.microsoft.com/office/2007/relationships/hdphoto" Target="../media/hdphoto1.wdp"/><Relationship Id="rId5" Type="http://schemas.openxmlformats.org/officeDocument/2006/relationships/image" Target="../media/image10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1.jpeg"/><Relationship Id="rId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1.jpeg"/><Relationship Id="rId5" Type="http://schemas.microsoft.com/office/2007/relationships/hdphoto" Target="../media/hdphoto1.wdp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1.jpeg"/><Relationship Id="rId4" Type="http://schemas.microsoft.com/office/2007/relationships/hdphoto" Target="../media/hdphoto1.wdp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11.jpeg"/><Relationship Id="rId4" Type="http://schemas.openxmlformats.org/officeDocument/2006/relationships/image" Target="../media/image17.png"/><Relationship Id="rId9" Type="http://schemas.microsoft.com/office/2007/relationships/hdphoto" Target="../media/hdphoto1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1.jpeg"/><Relationship Id="rId5" Type="http://schemas.microsoft.com/office/2007/relationships/hdphoto" Target="../media/hdphoto1.wdp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11.jpe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9.xml"/><Relationship Id="rId6" Type="http://schemas.microsoft.com/office/2007/relationships/hdphoto" Target="../media/hdphoto1.wdp"/><Relationship Id="rId5" Type="http://schemas.openxmlformats.org/officeDocument/2006/relationships/image" Target="../media/image10.png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7.png"/><Relationship Id="rId7" Type="http://schemas.openxmlformats.org/officeDocument/2006/relationships/image" Target="../media/image3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openxmlformats.org/officeDocument/2006/relationships/image" Target="../media/image11.jpeg"/><Relationship Id="rId4" Type="http://schemas.openxmlformats.org/officeDocument/2006/relationships/image" Target="../media/image18.png"/><Relationship Id="rId9" Type="http://schemas.microsoft.com/office/2007/relationships/hdphoto" Target="../media/hdphoto1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1.jpeg"/><Relationship Id="rId5" Type="http://schemas.microsoft.com/office/2007/relationships/hdphoto" Target="../media/hdphoto1.wdp"/><Relationship Id="rId4" Type="http://schemas.openxmlformats.org/officeDocument/2006/relationships/image" Target="../media/image1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1.jpeg"/><Relationship Id="rId4" Type="http://schemas.microsoft.com/office/2007/relationships/hdphoto" Target="../media/hdphoto1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1.jpeg"/><Relationship Id="rId5" Type="http://schemas.microsoft.com/office/2007/relationships/hdphoto" Target="../media/hdphoto1.wdp"/><Relationship Id="rId4" Type="http://schemas.openxmlformats.org/officeDocument/2006/relationships/image" Target="../media/image10.png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1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1.jpeg"/><Relationship Id="rId4" Type="http://schemas.microsoft.com/office/2007/relationships/hdphoto" Target="../media/hdphoto1.wd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1.jpeg"/><Relationship Id="rId4" Type="http://schemas.microsoft.com/office/2007/relationships/hdphoto" Target="../media/hdphoto1.wdp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39.png"/><Relationship Id="rId7" Type="http://schemas.microsoft.com/office/2007/relationships/hdphoto" Target="../media/hdphoto1.wdp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0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1.jpe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1.jpeg"/><Relationship Id="rId4" Type="http://schemas.microsoft.com/office/2007/relationships/hdphoto" Target="../media/hdphoto1.wdp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1.jpeg"/><Relationship Id="rId4" Type="http://schemas.microsoft.com/office/2007/relationships/hdphoto" Target="../media/hdphoto1.wdp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1.jpeg"/><Relationship Id="rId4" Type="http://schemas.microsoft.com/office/2007/relationships/hdphoto" Target="../media/hdphoto1.wdp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1.jpeg"/><Relationship Id="rId4" Type="http://schemas.microsoft.com/office/2007/relationships/hdphoto" Target="../media/hdphoto1.wdp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11.jpe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9.xml"/><Relationship Id="rId6" Type="http://schemas.microsoft.com/office/2007/relationships/hdphoto" Target="../media/hdphoto1.wdp"/><Relationship Id="rId5" Type="http://schemas.openxmlformats.org/officeDocument/2006/relationships/image" Target="../media/image10.png"/><Relationship Id="rId4" Type="http://schemas.openxmlformats.org/officeDocument/2006/relationships/image" Target="../media/image4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1.jpeg"/><Relationship Id="rId4" Type="http://schemas.microsoft.com/office/2007/relationships/hdphoto" Target="../media/hdphoto1.wdp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1.jpeg"/><Relationship Id="rId5" Type="http://schemas.microsoft.com/office/2007/relationships/hdphoto" Target="../media/hdphoto1.wdp"/><Relationship Id="rId4" Type="http://schemas.openxmlformats.org/officeDocument/2006/relationships/image" Target="../media/image1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1.jpeg"/><Relationship Id="rId5" Type="http://schemas.microsoft.com/office/2007/relationships/hdphoto" Target="../media/hdphoto1.wdp"/><Relationship Id="rId4" Type="http://schemas.openxmlformats.org/officeDocument/2006/relationships/image" Target="../media/image10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54.png"/><Relationship Id="rId7" Type="http://schemas.microsoft.com/office/2007/relationships/hdphoto" Target="../media/hdphoto1.wdp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0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1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image" Target="../media/image11.jpe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9.xml"/><Relationship Id="rId6" Type="http://schemas.microsoft.com/office/2007/relationships/hdphoto" Target="../media/hdphoto1.wdp"/><Relationship Id="rId5" Type="http://schemas.openxmlformats.org/officeDocument/2006/relationships/image" Target="../media/image10.png"/><Relationship Id="rId4" Type="http://schemas.openxmlformats.org/officeDocument/2006/relationships/image" Target="../media/image5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1.jpeg"/><Relationship Id="rId4" Type="http://schemas.microsoft.com/office/2007/relationships/hdphoto" Target="../media/hdphoto1.wdp"/></Relationships>
</file>

<file path=ppt/slides/_rels/slide4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1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1.jpeg"/><Relationship Id="rId5" Type="http://schemas.microsoft.com/office/2007/relationships/hdphoto" Target="../media/hdphoto1.wdp"/><Relationship Id="rId4" Type="http://schemas.openxmlformats.org/officeDocument/2006/relationships/image" Target="../media/image10.png"/></Relationships>
</file>

<file path=ppt/slides/_rels/slide44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63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Relationship Id="rId9" Type="http://schemas.openxmlformats.org/officeDocument/2006/relationships/image" Target="../media/image11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7" Type="http://schemas.openxmlformats.org/officeDocument/2006/relationships/image" Target="../media/image11.jpe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9.xml"/><Relationship Id="rId6" Type="http://schemas.microsoft.com/office/2007/relationships/hdphoto" Target="../media/hdphoto1.wdp"/><Relationship Id="rId5" Type="http://schemas.openxmlformats.org/officeDocument/2006/relationships/image" Target="../media/image10.png"/><Relationship Id="rId4" Type="http://schemas.openxmlformats.org/officeDocument/2006/relationships/image" Target="../media/image69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1.jpe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1.jpe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1.jpeg"/><Relationship Id="rId5" Type="http://schemas.microsoft.com/office/2007/relationships/hdphoto" Target="../media/hdphoto1.wdp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11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Relationship Id="rId6" Type="http://schemas.microsoft.com/office/2007/relationships/hdphoto" Target="../media/hdphoto1.wdp"/><Relationship Id="rId5" Type="http://schemas.openxmlformats.org/officeDocument/2006/relationships/image" Target="../media/image10.png"/><Relationship Id="rId4" Type="http://schemas.openxmlformats.org/officeDocument/2006/relationships/image" Target="../media/image15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microsoft.com/office/2007/relationships/hdphoto" Target="../media/hdphoto2.wdp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8.png"/><Relationship Id="rId11" Type="http://schemas.openxmlformats.org/officeDocument/2006/relationships/image" Target="../media/image11.jpeg"/><Relationship Id="rId5" Type="http://schemas.openxmlformats.org/officeDocument/2006/relationships/image" Target="../media/image17.png"/><Relationship Id="rId10" Type="http://schemas.microsoft.com/office/2007/relationships/hdphoto" Target="../media/hdphoto1.wdp"/><Relationship Id="rId4" Type="http://schemas.openxmlformats.org/officeDocument/2006/relationships/image" Target="../media/image16.png"/><Relationship Id="rId9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"/>
          <p:cNvSpPr/>
          <p:nvPr>
            <p:custDataLst>
              <p:tags r:id="rId1"/>
            </p:custDataLst>
          </p:nvPr>
        </p:nvSpPr>
        <p:spPr>
          <a:xfrm>
            <a:off x="445395" y="1537150"/>
            <a:ext cx="10354285" cy="1015663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sz="6000" dirty="0" smtClean="0">
                <a:solidFill>
                  <a:srgbClr val="FFFFFF"/>
                </a:solidFill>
                <a:latin typeface="+mj-lt"/>
              </a:rPr>
              <a:t>Machine Learning</a:t>
            </a:r>
          </a:p>
        </p:txBody>
      </p:sp>
      <p:sp>
        <p:nvSpPr>
          <p:cNvPr id="6" name="Rectangle 1"/>
          <p:cNvSpPr/>
          <p:nvPr>
            <p:custDataLst>
              <p:tags r:id="rId2"/>
            </p:custDataLst>
          </p:nvPr>
        </p:nvSpPr>
        <p:spPr>
          <a:xfrm>
            <a:off x="3772198" y="27012"/>
            <a:ext cx="4243647" cy="1015663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sz="6000" dirty="0" err="1">
                <a:solidFill>
                  <a:srgbClr val="FFFFFF"/>
                </a:solidFill>
                <a:latin typeface="+mj-lt"/>
              </a:rPr>
              <a:t>Módulo</a:t>
            </a:r>
            <a:r>
              <a:rPr lang="en-US" sz="6000" dirty="0">
                <a:solidFill>
                  <a:srgbClr val="FFFFFF"/>
                </a:solidFill>
                <a:latin typeface="+mj-lt"/>
              </a:rPr>
              <a:t> </a:t>
            </a:r>
            <a:r>
              <a:rPr lang="en-US" sz="6000" dirty="0" smtClean="0">
                <a:solidFill>
                  <a:srgbClr val="FFFFFF"/>
                </a:solidFill>
                <a:latin typeface="+mj-lt"/>
              </a:rPr>
              <a:t>5: </a:t>
            </a:r>
          </a:p>
        </p:txBody>
      </p:sp>
    </p:spTree>
    <p:extLst>
      <p:ext uri="{BB962C8B-B14F-4D97-AF65-F5344CB8AC3E}">
        <p14:creationId xmlns:p14="http://schemas.microsoft.com/office/powerpoint/2010/main" val="3358891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 err="1" smtClean="0">
                <a:solidFill>
                  <a:srgbClr val="525F6B"/>
                </a:solidFill>
              </a:rPr>
              <a:t>População</a:t>
            </a:r>
            <a:r>
              <a:rPr lang="en-US" sz="2400" dirty="0" smtClean="0">
                <a:solidFill>
                  <a:srgbClr val="525F6B"/>
                </a:solidFill>
              </a:rPr>
              <a:t> e </a:t>
            </a:r>
            <a:r>
              <a:rPr lang="en-US" sz="2400" dirty="0" err="1" smtClean="0">
                <a:solidFill>
                  <a:srgbClr val="525F6B"/>
                </a:solidFill>
              </a:rPr>
              <a:t>amostra</a:t>
            </a:r>
            <a:endParaRPr lang="en-US" sz="2400" dirty="0">
              <a:solidFill>
                <a:srgbClr val="525F6B"/>
              </a:solidFill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Estatística</a:t>
            </a:r>
            <a:r>
              <a:rPr lang="en-US" dirty="0" smtClean="0"/>
              <a:t> </a:t>
            </a:r>
            <a:r>
              <a:rPr lang="en-US" dirty="0" err="1" smtClean="0"/>
              <a:t>Descritiva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de-DE" smtClean="0"/>
              <a:pPr/>
              <a:t>10</a:t>
            </a:fld>
            <a:endParaRPr lang="de-DE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137" y="1784393"/>
            <a:ext cx="3998131" cy="2453755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3009" y="1797160"/>
            <a:ext cx="2040960" cy="1146760"/>
          </a:xfrm>
          <a:prstGeom prst="ellipse">
            <a:avLst/>
          </a:prstGeom>
          <a:ln w="63500" cap="rnd">
            <a:solidFill>
              <a:srgbClr val="FF0000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3" name="Oval 12"/>
          <p:cNvSpPr/>
          <p:nvPr/>
        </p:nvSpPr>
        <p:spPr>
          <a:xfrm>
            <a:off x="2695991" y="3808962"/>
            <a:ext cx="893171" cy="429186"/>
          </a:xfrm>
          <a:prstGeom prst="ellipse">
            <a:avLst/>
          </a:prstGeom>
          <a:noFill/>
          <a:ln w="5715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1821305" y="3636351"/>
            <a:ext cx="295791" cy="273733"/>
          </a:xfrm>
          <a:prstGeom prst="ellipse">
            <a:avLst/>
          </a:prstGeom>
          <a:noFill/>
          <a:ln w="57150" cap="flat" cmpd="sng" algn="ctr">
            <a:solidFill>
              <a:srgbClr val="FFC000"/>
            </a:solidFill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912534" y="2064767"/>
            <a:ext cx="295791" cy="273733"/>
          </a:xfrm>
          <a:prstGeom prst="ellipse">
            <a:avLst/>
          </a:prstGeom>
          <a:noFill/>
          <a:ln w="57150" cap="flat" cmpd="sng" algn="ctr">
            <a:solidFill>
              <a:srgbClr val="FFC000"/>
            </a:solidFill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4297684" y="2980667"/>
            <a:ext cx="295791" cy="273733"/>
          </a:xfrm>
          <a:prstGeom prst="ellipse">
            <a:avLst/>
          </a:prstGeom>
          <a:noFill/>
          <a:ln w="57150" cap="flat" cmpd="sng" algn="ctr">
            <a:solidFill>
              <a:srgbClr val="FFC000"/>
            </a:solidFill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17" name="Oval 16"/>
          <p:cNvSpPr/>
          <p:nvPr/>
        </p:nvSpPr>
        <p:spPr>
          <a:xfrm>
            <a:off x="1525514" y="2393608"/>
            <a:ext cx="295791" cy="273733"/>
          </a:xfrm>
          <a:prstGeom prst="ellipse">
            <a:avLst/>
          </a:prstGeom>
          <a:noFill/>
          <a:ln w="57150" cap="flat" cmpd="sng" algn="ctr">
            <a:solidFill>
              <a:srgbClr val="FFC000"/>
            </a:solidFill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grpSp>
        <p:nvGrpSpPr>
          <p:cNvPr id="29" name="Group 28"/>
          <p:cNvGrpSpPr/>
          <p:nvPr/>
        </p:nvGrpSpPr>
        <p:grpSpPr>
          <a:xfrm>
            <a:off x="6234849" y="3117533"/>
            <a:ext cx="3333357" cy="1018938"/>
            <a:chOff x="6023916" y="134857"/>
            <a:chExt cx="4114757" cy="1443123"/>
          </a:xfrm>
          <a:effectLst/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49169" y="162895"/>
              <a:ext cx="789504" cy="1415085"/>
            </a:xfrm>
            <a:prstGeom prst="ellipse">
              <a:avLst/>
            </a:prstGeom>
            <a:ln w="63500" cap="rnd">
              <a:solidFill>
                <a:srgbClr val="FFC000"/>
              </a:solidFill>
            </a:ln>
            <a:effectLst/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023916" y="176913"/>
              <a:ext cx="808126" cy="1373029"/>
            </a:xfrm>
            <a:prstGeom prst="ellipse">
              <a:avLst/>
            </a:prstGeom>
            <a:ln w="63500" cap="rnd">
              <a:solidFill>
                <a:srgbClr val="FFC000"/>
              </a:solidFill>
            </a:ln>
            <a:effectLst/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537659" y="134857"/>
              <a:ext cx="793363" cy="1415085"/>
            </a:xfrm>
            <a:prstGeom prst="ellipse">
              <a:avLst/>
            </a:prstGeom>
            <a:ln w="63500" cap="rnd">
              <a:solidFill>
                <a:srgbClr val="FFC000"/>
              </a:solidFill>
            </a:ln>
            <a:effectLst/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850189" y="148875"/>
              <a:ext cx="888247" cy="1387047"/>
            </a:xfrm>
            <a:prstGeom prst="ellipse">
              <a:avLst/>
            </a:prstGeom>
            <a:ln w="63500" cap="rnd">
              <a:solidFill>
                <a:srgbClr val="FFC000"/>
              </a:solidFill>
            </a:ln>
            <a:effectLst/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705228" y="200072"/>
              <a:ext cx="814284" cy="1340728"/>
            </a:xfrm>
            <a:prstGeom prst="ellipse">
              <a:avLst/>
            </a:prstGeom>
            <a:ln w="63500" cap="rnd">
              <a:solidFill>
                <a:srgbClr val="FFC000"/>
              </a:solidFill>
            </a:ln>
            <a:effectLst/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</p:grpSp>
      <p:sp>
        <p:nvSpPr>
          <p:cNvPr id="28" name="Oval 27"/>
          <p:cNvSpPr/>
          <p:nvPr/>
        </p:nvSpPr>
        <p:spPr>
          <a:xfrm>
            <a:off x="3811514" y="2549366"/>
            <a:ext cx="295791" cy="273733"/>
          </a:xfrm>
          <a:prstGeom prst="ellipse">
            <a:avLst/>
          </a:prstGeom>
          <a:noFill/>
          <a:ln w="57150" cap="flat" cmpd="sng" algn="ctr">
            <a:solidFill>
              <a:srgbClr val="FFC000"/>
            </a:solidFill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323150" y="1375637"/>
            <a:ext cx="914400" cy="24668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R="0" defTabSz="914400" eaLnBrk="1" fontAlgn="auto" latinLnBrk="0" hangingPunct="1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Amostras</a:t>
            </a:r>
            <a:endParaRPr kumimoji="0" lang="en-US" sz="18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194610" y="1295459"/>
            <a:ext cx="1193183" cy="40703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R="0" defTabSz="914400" eaLnBrk="1" fontAlgn="auto" latinLnBrk="0" hangingPunct="1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População</a:t>
            </a:r>
            <a:endParaRPr kumimoji="0" lang="en-US" sz="18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24" name="Espaço Reservado para Conteúdo 4"/>
          <p:cNvSpPr txBox="1">
            <a:spLocks/>
          </p:cNvSpPr>
          <p:nvPr/>
        </p:nvSpPr>
        <p:spPr>
          <a:xfrm>
            <a:off x="792137" y="4238148"/>
            <a:ext cx="9662189" cy="109698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251982" indent="-251982" algn="l" defTabSz="914333" rtl="0" eaLnBrk="1" latinLnBrk="0" hangingPunct="1">
              <a:lnSpc>
                <a:spcPct val="107000"/>
              </a:lnSpc>
              <a:spcBef>
                <a:spcPts val="500"/>
              </a:spcBef>
              <a:buFont typeface="Wingdings 3" panose="05040102010807070707" pitchFamily="18" charset="2"/>
              <a:buChar char="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7563" indent="-27358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Wingdings 3" panose="05040102010807070707" pitchFamily="18" charset="2"/>
              <a:buChar char="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0746" indent="-205185" algn="l" defTabSz="914333" rtl="0" eaLnBrk="1" latinLnBrk="0" hangingPunct="1">
              <a:lnSpc>
                <a:spcPct val="102000"/>
              </a:lnSpc>
              <a:spcBef>
                <a:spcPts val="500"/>
              </a:spcBef>
              <a:buFont typeface="Bosch Office Sans" pitchFamily="2" charset="0"/>
              <a:buChar char="‒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pt-BR" dirty="0" smtClean="0"/>
              <a:t>O ideal é que a amostra seja diversa e que o grupo tenha o número suficiente de indivíduos para poder generalizar.</a:t>
            </a:r>
          </a:p>
        </p:txBody>
      </p:sp>
      <p:pic>
        <p:nvPicPr>
          <p:cNvPr id="30" name="Imagem 29"/>
          <p:cNvPicPr>
            <a:picLocks noChangeAspect="1"/>
          </p:cNvPicPr>
          <p:nvPr/>
        </p:nvPicPr>
        <p:blipFill rotWithShape="1">
          <a:blip r:embed="rId10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 l="4571" t="33261" r="11072" b="15503"/>
          <a:stretch/>
        </p:blipFill>
        <p:spPr>
          <a:xfrm>
            <a:off x="9191071" y="160841"/>
            <a:ext cx="1519361" cy="760990"/>
          </a:xfrm>
          <a:prstGeom prst="rect">
            <a:avLst/>
          </a:prstGeom>
        </p:spPr>
      </p:pic>
      <p:pic>
        <p:nvPicPr>
          <p:cNvPr id="31" name="Imagem 30"/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142669"/>
            <a:ext cx="1876302" cy="77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362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Conteúdo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 err="1" smtClean="0">
                <a:solidFill>
                  <a:srgbClr val="525F6B"/>
                </a:solidFill>
              </a:rPr>
              <a:t>População</a:t>
            </a:r>
            <a:r>
              <a:rPr lang="en-US" sz="2400" dirty="0" smtClean="0">
                <a:solidFill>
                  <a:srgbClr val="525F6B"/>
                </a:solidFill>
              </a:rPr>
              <a:t> e </a:t>
            </a:r>
            <a:r>
              <a:rPr lang="en-US" sz="2400" dirty="0" err="1" smtClean="0">
                <a:solidFill>
                  <a:srgbClr val="525F6B"/>
                </a:solidFill>
              </a:rPr>
              <a:t>amostra</a:t>
            </a:r>
            <a:endParaRPr lang="en-US" sz="2400" dirty="0">
              <a:solidFill>
                <a:srgbClr val="525F6B"/>
              </a:solidFill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Estatística</a:t>
            </a:r>
            <a:r>
              <a:rPr lang="en-US" dirty="0" smtClean="0"/>
              <a:t> </a:t>
            </a:r>
            <a:r>
              <a:rPr lang="en-US" dirty="0" err="1" smtClean="0"/>
              <a:t>Descritiva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de-DE" smtClean="0"/>
              <a:pPr/>
              <a:t>11</a:t>
            </a:fld>
            <a:endParaRPr lang="de-DE"/>
          </a:p>
        </p:txBody>
      </p:sp>
      <p:pic>
        <p:nvPicPr>
          <p:cNvPr id="2050" name="Picture 2" descr="Qual é a diferença entre população e amostra? | QuestionPr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4139" y="1418634"/>
            <a:ext cx="5772150" cy="381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 l="4571" t="33261" r="11072" b="15503"/>
          <a:stretch/>
        </p:blipFill>
        <p:spPr>
          <a:xfrm>
            <a:off x="9191071" y="160841"/>
            <a:ext cx="1519361" cy="760990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142669"/>
            <a:ext cx="1876302" cy="77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468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2400" dirty="0" smtClean="0">
                <a:solidFill>
                  <a:srgbClr val="525F6B"/>
                </a:solidFill>
              </a:rPr>
              <a:t>Medidas de Centralidade: Média, Moda e Mediana</a:t>
            </a:r>
            <a:endParaRPr lang="en-US" sz="2400" dirty="0">
              <a:solidFill>
                <a:srgbClr val="525F6B"/>
              </a:solidFill>
            </a:endParaRPr>
          </a:p>
        </p:txBody>
      </p:sp>
      <p:sp>
        <p:nvSpPr>
          <p:cNvPr id="2" name="Espaço Reservado para Texto 1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r>
              <a:rPr lang="en-US" smtClean="0"/>
              <a:t>Estatística Descritiva</a:t>
            </a:r>
          </a:p>
          <a:p>
            <a:endParaRPr lang="en-US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de-DE" smtClean="0"/>
              <a:pPr/>
              <a:t>12</a:t>
            </a:fld>
            <a:endParaRPr lang="de-DE"/>
          </a:p>
        </p:txBody>
      </p:sp>
      <p:sp>
        <p:nvSpPr>
          <p:cNvPr id="5" name="Espaço Reservado para Conteúdo 4"/>
          <p:cNvSpPr>
            <a:spLocks noGrp="1"/>
          </p:cNvSpPr>
          <p:nvPr>
            <p:ph sz="quarter" idx="1"/>
          </p:nvPr>
        </p:nvSpPr>
        <p:spPr>
          <a:xfrm>
            <a:off x="259080" y="1296000"/>
            <a:ext cx="10448290" cy="3502243"/>
          </a:xfrm>
        </p:spPr>
        <p:txBody>
          <a:bodyPr>
            <a:normAutofit/>
          </a:bodyPr>
          <a:lstStyle/>
          <a:p>
            <a:r>
              <a:rPr lang="pt-BR" dirty="0" smtClean="0"/>
              <a:t>São medidas obtidas de um conjunto de dados que podem ser usadas para </a:t>
            </a:r>
            <a:r>
              <a:rPr lang="pt-BR" i="1" dirty="0" smtClean="0"/>
              <a:t>representar todo o conjunto</a:t>
            </a:r>
            <a:r>
              <a:rPr lang="pt-BR" dirty="0" smtClean="0"/>
              <a:t>. A tendência dessas medidas é resultar em um </a:t>
            </a:r>
            <a:r>
              <a:rPr lang="pt-BR" i="1" dirty="0" smtClean="0"/>
              <a:t>valor central</a:t>
            </a:r>
            <a:r>
              <a:rPr lang="pt-BR" dirty="0" smtClean="0"/>
              <a:t>. Por isso elas são chamadas de </a:t>
            </a:r>
            <a:r>
              <a:rPr lang="pt-BR" i="1" dirty="0" smtClean="0"/>
              <a:t>medidas de centralidade</a:t>
            </a:r>
            <a:r>
              <a:rPr lang="pt-BR" dirty="0"/>
              <a:t>;</a:t>
            </a:r>
            <a:endParaRPr lang="pt-BR" dirty="0" smtClean="0"/>
          </a:p>
          <a:p>
            <a:r>
              <a:rPr lang="pt-BR" b="1" dirty="0" smtClean="0"/>
              <a:t>Moda</a:t>
            </a:r>
            <a:r>
              <a:rPr lang="pt-BR" dirty="0" smtClean="0"/>
              <a:t>: É o dado com o valor mais frequente de m conjunto. Podem existir conjuntos com duas modas (bimodal) ou três modas (</a:t>
            </a:r>
            <a:r>
              <a:rPr lang="pt-BR" dirty="0" err="1" smtClean="0"/>
              <a:t>trimodal</a:t>
            </a:r>
            <a:r>
              <a:rPr lang="pt-BR" dirty="0" smtClean="0"/>
              <a:t>, ou multimodal). A moda pode ser utilizada em dados não numéricos;</a:t>
            </a:r>
            <a:endParaRPr lang="en-US" dirty="0"/>
          </a:p>
        </p:txBody>
      </p:sp>
      <p:pic>
        <p:nvPicPr>
          <p:cNvPr id="3074" name="Picture 2" descr="O que é ESTATÍSTICA? Definição, Média, Mediana, Mod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8657" y="2923237"/>
            <a:ext cx="5046012" cy="2523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 l="4571" t="33261" r="11072" b="15503"/>
          <a:stretch/>
        </p:blipFill>
        <p:spPr>
          <a:xfrm>
            <a:off x="9191071" y="160841"/>
            <a:ext cx="1519361" cy="760990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142669"/>
            <a:ext cx="1876302" cy="77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868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2400" dirty="0" smtClean="0">
                <a:solidFill>
                  <a:srgbClr val="525F6B"/>
                </a:solidFill>
              </a:rPr>
              <a:t>Medidas de Centralidade: Média, Moda e Mediana</a:t>
            </a:r>
            <a:endParaRPr lang="en-US" sz="2400" dirty="0">
              <a:solidFill>
                <a:srgbClr val="525F6B"/>
              </a:solidFill>
            </a:endParaRPr>
          </a:p>
        </p:txBody>
      </p:sp>
      <p:sp>
        <p:nvSpPr>
          <p:cNvPr id="2" name="Espaço Reservado para Texto 1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r>
              <a:rPr lang="en-US" smtClean="0"/>
              <a:t>Estatística Descritiva</a:t>
            </a:r>
          </a:p>
          <a:p>
            <a:endParaRPr lang="en-US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de-DE" smtClean="0"/>
              <a:pPr/>
              <a:t>13</a:t>
            </a:fld>
            <a:endParaRPr lang="de-DE"/>
          </a:p>
        </p:txBody>
      </p:sp>
      <p:sp>
        <p:nvSpPr>
          <p:cNvPr id="5" name="Espaço Reservado para Conteúdo 4"/>
          <p:cNvSpPr>
            <a:spLocks noGrp="1"/>
          </p:cNvSpPr>
          <p:nvPr>
            <p:ph sz="quarter" idx="1"/>
          </p:nvPr>
        </p:nvSpPr>
        <p:spPr>
          <a:xfrm>
            <a:off x="259080" y="1296000"/>
            <a:ext cx="10448290" cy="3545823"/>
          </a:xfrm>
        </p:spPr>
        <p:txBody>
          <a:bodyPr>
            <a:normAutofit/>
          </a:bodyPr>
          <a:lstStyle/>
          <a:p>
            <a:r>
              <a:rPr lang="pt-BR" b="1" dirty="0" smtClean="0"/>
              <a:t>Mediana</a:t>
            </a:r>
            <a:r>
              <a:rPr lang="pt-BR" dirty="0" smtClean="0"/>
              <a:t>: É o número que ocupa a posição central na lista de dados (organizada em ordem crescente ou decrescente). Se a lista for par, a mediana vai ser a média dos valores centrais;</a:t>
            </a:r>
          </a:p>
        </p:txBody>
      </p:sp>
      <p:pic>
        <p:nvPicPr>
          <p:cNvPr id="5122" name="Picture 2" descr="Mediana (estatística) – Wikipédia, a enciclopédia liv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565" y="1684800"/>
            <a:ext cx="4888615" cy="4191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 l="4571" t="33261" r="11072" b="15503"/>
          <a:stretch/>
        </p:blipFill>
        <p:spPr>
          <a:xfrm>
            <a:off x="9191071" y="160841"/>
            <a:ext cx="1519361" cy="760990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142669"/>
            <a:ext cx="1876302" cy="77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818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2400" dirty="0" smtClean="0">
                <a:solidFill>
                  <a:srgbClr val="525F6B"/>
                </a:solidFill>
              </a:rPr>
              <a:t>Medidas de Centralidade: Média, Moda e Mediana</a:t>
            </a:r>
            <a:endParaRPr lang="en-US" sz="2400" dirty="0">
              <a:solidFill>
                <a:srgbClr val="525F6B"/>
              </a:solidFill>
            </a:endParaRPr>
          </a:p>
        </p:txBody>
      </p:sp>
      <p:sp>
        <p:nvSpPr>
          <p:cNvPr id="2" name="Espaço Reservado para Texto 1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r>
              <a:rPr lang="en-US" smtClean="0"/>
              <a:t>Estatística Descritiva</a:t>
            </a:r>
          </a:p>
          <a:p>
            <a:endParaRPr lang="en-US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de-DE" smtClean="0"/>
              <a:pPr/>
              <a:t>14</a:t>
            </a:fld>
            <a:endParaRPr lang="de-DE"/>
          </a:p>
        </p:txBody>
      </p:sp>
      <p:sp>
        <p:nvSpPr>
          <p:cNvPr id="5" name="Espaço Reservado para Conteúdo 4"/>
          <p:cNvSpPr>
            <a:spLocks noGrp="1"/>
          </p:cNvSpPr>
          <p:nvPr>
            <p:ph sz="quarter" idx="1"/>
          </p:nvPr>
        </p:nvSpPr>
        <p:spPr>
          <a:xfrm>
            <a:off x="259080" y="1296000"/>
            <a:ext cx="10448290" cy="3502243"/>
          </a:xfrm>
        </p:spPr>
        <p:txBody>
          <a:bodyPr>
            <a:normAutofit/>
          </a:bodyPr>
          <a:lstStyle/>
          <a:p>
            <a:r>
              <a:rPr lang="pt-BR" b="1" dirty="0" smtClean="0"/>
              <a:t>Média</a:t>
            </a:r>
            <a:r>
              <a:rPr lang="pt-BR" dirty="0" smtClean="0"/>
              <a:t>: Mescla de maneira que mais uniforma os valores do conjunto de dados. Ela é o valor que aponta para onde mais se concentram os dados da distribuição, e pode ser considerada o pondo de equilíbrio das frequências em um histograma.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ixaDeTexto 5"/>
              <p:cNvSpPr txBox="1"/>
              <p:nvPr/>
            </p:nvSpPr>
            <p:spPr>
              <a:xfrm>
                <a:off x="7457643" y="1945557"/>
                <a:ext cx="1979629" cy="91440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marR="0" defTabSz="914400" eaLnBrk="1" fontAlgn="auto" latinLnBrk="0" hangingPunct="1">
                  <a:lnSpc>
                    <a:spcPts val="23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i="1" ker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pt-BR" sz="2400" i="1" ker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é</m:t>
                      </m:r>
                      <m:r>
                        <a:rPr lang="pt-BR" sz="2400" i="1" ker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𝑑𝑖𝑎</m:t>
                      </m:r>
                      <m:r>
                        <a:rPr lang="pt-BR" sz="2400" i="1" ker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sz="2400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pt-BR" sz="2400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pt-BR" sz="2400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nary>
                        </m:num>
                        <m:den>
                          <m:r>
                            <a:rPr lang="pt-BR" sz="2400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</m:oMath>
                  </m:oMathPara>
                </a14:m>
                <a:endParaRPr lang="en-US" sz="2400" kern="0" dirty="0" smtClean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6" name="CaixaDeTexto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7643" y="1945557"/>
                <a:ext cx="1979629" cy="914400"/>
              </a:xfrm>
              <a:prstGeom prst="rect">
                <a:avLst/>
              </a:prstGeom>
              <a:blipFill>
                <a:blip r:embed="rId2"/>
                <a:stretch>
                  <a:fillRect t="-72667" r="-39077" b="-42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146" name="Picture 2" descr="O que é ESTATÍSTICA? Definição, Média, Mediana, Mod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545" y="2492698"/>
            <a:ext cx="5715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IBGE - Educa | Professores | A Média Aritmétic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1011" y="3048317"/>
            <a:ext cx="3122299" cy="2397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m 9"/>
          <p:cNvPicPr>
            <a:picLocks noChangeAspect="1"/>
          </p:cNvPicPr>
          <p:nvPr/>
        </p:nvPicPr>
        <p:blipFill rotWithShape="1">
          <a:blip r:embed="rId5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 l="4571" t="33261" r="11072" b="15503"/>
          <a:stretch/>
        </p:blipFill>
        <p:spPr>
          <a:xfrm>
            <a:off x="9191071" y="160841"/>
            <a:ext cx="1519361" cy="760990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142669"/>
            <a:ext cx="1876302" cy="77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688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2400" dirty="0" smtClean="0">
                <a:solidFill>
                  <a:srgbClr val="525F6B"/>
                </a:solidFill>
              </a:rPr>
              <a:t>Medidas de Centralidade: Média, Moda e Mediana</a:t>
            </a:r>
            <a:endParaRPr lang="en-US" sz="2400" dirty="0">
              <a:solidFill>
                <a:srgbClr val="525F6B"/>
              </a:solidFill>
            </a:endParaRPr>
          </a:p>
        </p:txBody>
      </p:sp>
      <p:sp>
        <p:nvSpPr>
          <p:cNvPr id="2" name="Espaço Reservado para Texto 1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r>
              <a:rPr lang="en-US" smtClean="0"/>
              <a:t>Estatística Descritiva</a:t>
            </a:r>
          </a:p>
          <a:p>
            <a:endParaRPr lang="en-US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de-DE" smtClean="0"/>
              <a:pPr/>
              <a:t>15</a:t>
            </a:fld>
            <a:endParaRPr lang="de-DE"/>
          </a:p>
        </p:txBody>
      </p:sp>
      <p:pic>
        <p:nvPicPr>
          <p:cNvPr id="10" name="Picture 2" descr="Média, Moda e Mediana | Educa Mais Brasi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1274" y="1102306"/>
            <a:ext cx="2627001" cy="4378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 l="4571" t="33261" r="11072" b="15503"/>
          <a:stretch/>
        </p:blipFill>
        <p:spPr>
          <a:xfrm>
            <a:off x="9191071" y="160841"/>
            <a:ext cx="1519361" cy="760990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142669"/>
            <a:ext cx="1876302" cy="77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852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2400" dirty="0" smtClean="0">
                <a:solidFill>
                  <a:srgbClr val="525F6B"/>
                </a:solidFill>
              </a:rPr>
              <a:t>Desvio Padrão</a:t>
            </a:r>
            <a:endParaRPr lang="en-US" sz="2400" dirty="0">
              <a:solidFill>
                <a:srgbClr val="525F6B"/>
              </a:solidFill>
            </a:endParaRPr>
          </a:p>
        </p:txBody>
      </p:sp>
      <p:sp>
        <p:nvSpPr>
          <p:cNvPr id="2" name="Espaço Reservado para Texto 1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Estatística</a:t>
            </a:r>
            <a:r>
              <a:rPr lang="en-US" dirty="0" smtClean="0"/>
              <a:t> </a:t>
            </a:r>
            <a:r>
              <a:rPr lang="en-US" dirty="0" err="1" smtClean="0"/>
              <a:t>Descritiva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de-DE" smtClean="0"/>
              <a:pPr/>
              <a:t>16</a:t>
            </a:fld>
            <a:endParaRPr lang="de-DE"/>
          </a:p>
        </p:txBody>
      </p:sp>
      <p:sp>
        <p:nvSpPr>
          <p:cNvPr id="5" name="Espaço Reservado para Conteúdo 4"/>
          <p:cNvSpPr>
            <a:spLocks noGrp="1"/>
          </p:cNvSpPr>
          <p:nvPr>
            <p:ph sz="quarter" idx="1"/>
          </p:nvPr>
        </p:nvSpPr>
        <p:spPr>
          <a:xfrm>
            <a:off x="259080" y="1296000"/>
            <a:ext cx="10448290" cy="1437773"/>
          </a:xfrm>
        </p:spPr>
        <p:txBody>
          <a:bodyPr>
            <a:normAutofit/>
          </a:bodyPr>
          <a:lstStyle/>
          <a:p>
            <a:r>
              <a:rPr lang="pt-BR" dirty="0" smtClean="0"/>
              <a:t>É a maneira mais comum de dispersão estatística, e é representado pelo símbolo </a:t>
            </a:r>
            <a:r>
              <a:rPr lang="el-GR" dirty="0" smtClean="0"/>
              <a:t>σ</a:t>
            </a:r>
            <a:r>
              <a:rPr lang="pt-BR" dirty="0" smtClean="0"/>
              <a:t> (sigma);</a:t>
            </a:r>
          </a:p>
          <a:p>
            <a:r>
              <a:rPr lang="pt-BR" dirty="0" smtClean="0"/>
              <a:t>O desvio padrão mostra quanto de variação existe em relação a média;</a:t>
            </a:r>
          </a:p>
          <a:p>
            <a:r>
              <a:rPr lang="pt-BR" dirty="0" smtClean="0"/>
              <a:t>Um valor baixo de desvio padrão significa que os dados tendem a estar próximos da média. Já um valor alto de desvio padrão indica que os dados estão espalhados e muito diferentes entre si.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ixaDeTexto 5"/>
              <p:cNvSpPr txBox="1"/>
              <p:nvPr/>
            </p:nvSpPr>
            <p:spPr>
              <a:xfrm>
                <a:off x="259080" y="3115977"/>
                <a:ext cx="3893270" cy="21304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marR="0" defTabSz="914400" eaLnBrk="1" fontAlgn="auto" latinLnBrk="0" hangingPunct="1">
                  <a:lnSpc>
                    <a:spcPts val="23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kern="0" dirty="0">
                    <a:solidFill>
                      <a:srgbClr val="000000"/>
                    </a:solidFill>
                  </a:rPr>
                  <a:t>Desvio </a:t>
                </a:r>
                <a:r>
                  <a:rPr lang="en-US" kern="0" dirty="0" err="1">
                    <a:solidFill>
                      <a:srgbClr val="000000"/>
                    </a:solidFill>
                  </a:rPr>
                  <a:t>padrão</a:t>
                </a:r>
                <a:r>
                  <a:rPr lang="en-US" kern="0" dirty="0">
                    <a:solidFill>
                      <a:srgbClr val="000000"/>
                    </a:solidFill>
                  </a:rPr>
                  <a:t> </a:t>
                </a:r>
                <a:r>
                  <a:rPr lang="en-US" kern="0" dirty="0" smtClean="0">
                    <a:solidFill>
                      <a:srgbClr val="000000"/>
                    </a:solidFill>
                  </a:rPr>
                  <a:t>(</a:t>
                </a:r>
                <a:r>
                  <a:rPr lang="el-GR" kern="0" dirty="0" smtClean="0">
                    <a:solidFill>
                      <a:srgbClr val="000000"/>
                    </a:solidFill>
                  </a:rPr>
                  <a:t>σ</a:t>
                </a:r>
                <a:r>
                  <a:rPr lang="en-US" kern="0" dirty="0" smtClean="0">
                    <a:solidFill>
                      <a:srgbClr val="000000"/>
                    </a:solidFill>
                  </a:rPr>
                  <a:t>) </a:t>
                </a:r>
                <a:r>
                  <a:rPr lang="en-US" kern="0" dirty="0">
                    <a:solidFill>
                      <a:srgbClr val="000000"/>
                    </a:solidFill>
                  </a:rPr>
                  <a:t>=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00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sz="2000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nary>
                              <m:naryPr>
                                <m:chr m:val="∑"/>
                                <m:subHide m:val="on"/>
                                <m:supHide m:val="on"/>
                                <m:ctrlPr>
                                  <a:rPr lang="en-US" sz="2000" i="1" ker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/>
                              <m:sup/>
                              <m:e>
                                <m:sSup>
                                  <m:sSupPr>
                                    <m:ctrlPr>
                                      <a:rPr lang="pt-BR" sz="2000" i="1" ker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pt-BR" sz="2000" i="1" ker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pt-BR" sz="2000" i="1" ker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pt-BR" sz="2000" i="1" ker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 −</m:t>
                                        </m:r>
                                        <m:r>
                                          <a:rPr lang="pt-BR" sz="2000" i="1" ker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𝑚𝑒𝑑𝑖𝑎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pt-BR" sz="2000" i="1" ker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nary>
                          </m:num>
                          <m:den>
                            <m:r>
                              <a:rPr lang="pt-BR" sz="2000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</m:e>
                    </m:rad>
                  </m:oMath>
                </a14:m>
                <a:endParaRPr lang="en-US" kern="0" dirty="0" smtClean="0">
                  <a:solidFill>
                    <a:srgbClr val="000000"/>
                  </a:solidFill>
                </a:endParaRPr>
              </a:p>
              <a:p>
                <a:pPr marR="0" defTabSz="914400" eaLnBrk="1" fontAlgn="auto" latinLnBrk="0" hangingPunct="1">
                  <a:lnSpc>
                    <a:spcPts val="23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pt-BR" sz="1600" kern="0" dirty="0" smtClean="0">
                    <a:solidFill>
                      <a:srgbClr val="000000"/>
                    </a:solidFill>
                  </a:rPr>
                  <a:t>Onde:</a:t>
                </a:r>
              </a:p>
              <a:p>
                <a:pPr marR="0" defTabSz="914400" eaLnBrk="1" fontAlgn="auto" latinLnBrk="0" hangingPunct="1">
                  <a:lnSpc>
                    <a:spcPts val="23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pt-BR" sz="1600" kern="0" dirty="0" smtClean="0">
                    <a:solidFill>
                      <a:srgbClr val="000000"/>
                    </a:solidFill>
                  </a:rPr>
                  <a:t>X é o valor individual</a:t>
                </a:r>
              </a:p>
              <a:p>
                <a:pPr marR="0" defTabSz="914400" eaLnBrk="1" fontAlgn="auto" latinLnBrk="0" hangingPunct="1">
                  <a:lnSpc>
                    <a:spcPts val="23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pt-BR" sz="1600" kern="0" dirty="0" smtClean="0">
                    <a:solidFill>
                      <a:srgbClr val="000000"/>
                    </a:solidFill>
                  </a:rPr>
                  <a:t>N é o tamanho do conjunto de dados</a:t>
                </a:r>
                <a:endParaRPr lang="en-US" sz="1600" kern="0" dirty="0" smtClean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6" name="CaixaDeTexto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080" y="3115977"/>
                <a:ext cx="3893270" cy="2130458"/>
              </a:xfrm>
              <a:prstGeom prst="rect">
                <a:avLst/>
              </a:prstGeom>
              <a:blipFill>
                <a:blip r:embed="rId2"/>
                <a:stretch>
                  <a:fillRect l="-3762" t="-9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9" t="11833" b="4700"/>
          <a:stretch/>
        </p:blipFill>
        <p:spPr>
          <a:xfrm>
            <a:off x="4217060" y="2820677"/>
            <a:ext cx="6396041" cy="2090688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 l="4571" t="33261" r="11072" b="15503"/>
          <a:stretch/>
        </p:blipFill>
        <p:spPr>
          <a:xfrm>
            <a:off x="9191071" y="160841"/>
            <a:ext cx="1519361" cy="760990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142669"/>
            <a:ext cx="1876302" cy="77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140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2400" dirty="0" smtClean="0">
                <a:solidFill>
                  <a:srgbClr val="525F6B"/>
                </a:solidFill>
              </a:rPr>
              <a:t>Desvio Padrão</a:t>
            </a:r>
            <a:endParaRPr lang="en-US" sz="2400" dirty="0">
              <a:solidFill>
                <a:srgbClr val="525F6B"/>
              </a:solidFill>
            </a:endParaRPr>
          </a:p>
        </p:txBody>
      </p:sp>
      <p:sp>
        <p:nvSpPr>
          <p:cNvPr id="2" name="Espaço Reservado para Texto 1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Estatística</a:t>
            </a:r>
            <a:r>
              <a:rPr lang="en-US" dirty="0" smtClean="0"/>
              <a:t> </a:t>
            </a:r>
            <a:r>
              <a:rPr lang="en-US" dirty="0" err="1" smtClean="0"/>
              <a:t>Descritiva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de-DE" smtClean="0"/>
              <a:pPr/>
              <a:t>17</a:t>
            </a:fld>
            <a:endParaRPr lang="de-DE"/>
          </a:p>
        </p:txBody>
      </p:sp>
      <p:sp>
        <p:nvSpPr>
          <p:cNvPr id="5" name="Espaço Reservado para Conteúdo 4"/>
          <p:cNvSpPr>
            <a:spLocks noGrp="1"/>
          </p:cNvSpPr>
          <p:nvPr>
            <p:ph sz="quarter" idx="1"/>
          </p:nvPr>
        </p:nvSpPr>
        <p:spPr>
          <a:xfrm>
            <a:off x="259080" y="1296000"/>
            <a:ext cx="10448290" cy="1437773"/>
          </a:xfrm>
        </p:spPr>
        <p:txBody>
          <a:bodyPr>
            <a:normAutofit/>
          </a:bodyPr>
          <a:lstStyle/>
          <a:p>
            <a:r>
              <a:rPr lang="pt-BR" dirty="0" smtClean="0"/>
              <a:t>Exemplo: Temos uma turma de 17 alunos que fizeram a peça, escolher 3 pessoas aleatoriamente para fazerem parte da minha amostra. Os diâmetros das peças foram 1,55 mm; 1,7mm; 1,8mm.</a:t>
            </a:r>
            <a:r>
              <a:rPr lang="en-US" dirty="0"/>
              <a:t> </a:t>
            </a:r>
            <a:r>
              <a:rPr lang="en-US" dirty="0" err="1" smtClean="0"/>
              <a:t>Quero</a:t>
            </a:r>
            <a:r>
              <a:rPr lang="en-US" dirty="0" smtClean="0"/>
              <a:t> saber </a:t>
            </a:r>
            <a:r>
              <a:rPr lang="en-US" dirty="0" err="1" smtClean="0"/>
              <a:t>quanto</a:t>
            </a:r>
            <a:r>
              <a:rPr lang="en-US" dirty="0" smtClean="0"/>
              <a:t> </a:t>
            </a:r>
            <a:r>
              <a:rPr lang="en-US" dirty="0" err="1" smtClean="0"/>
              <a:t>esses</a:t>
            </a:r>
            <a:r>
              <a:rPr lang="en-US" dirty="0" smtClean="0"/>
              <a:t> </a:t>
            </a:r>
            <a:r>
              <a:rPr lang="en-US" dirty="0" err="1" smtClean="0"/>
              <a:t>diâmetros</a:t>
            </a:r>
            <a:r>
              <a:rPr lang="en-US" dirty="0" smtClean="0"/>
              <a:t> </a:t>
            </a:r>
            <a:r>
              <a:rPr lang="en-US" dirty="0" err="1" smtClean="0"/>
              <a:t>foram</a:t>
            </a:r>
            <a:r>
              <a:rPr lang="en-US" dirty="0" smtClean="0"/>
              <a:t> </a:t>
            </a:r>
            <a:r>
              <a:rPr lang="en-US" dirty="0" err="1" smtClean="0"/>
              <a:t>diferenciados</a:t>
            </a:r>
            <a:r>
              <a:rPr lang="en-US" dirty="0" smtClean="0"/>
              <a:t> da </a:t>
            </a:r>
            <a:r>
              <a:rPr lang="en-US" dirty="0" err="1" smtClean="0"/>
              <a:t>média</a:t>
            </a:r>
            <a:r>
              <a:rPr lang="en-US" dirty="0" smtClean="0"/>
              <a:t>. </a:t>
            </a:r>
            <a:endParaRPr lang="pt-BR" dirty="0" smtClean="0"/>
          </a:p>
        </p:txBody>
      </p:sp>
      <p:pic>
        <p:nvPicPr>
          <p:cNvPr id="7170" name="Picture 2" descr="Desvio Padrão: o que é, fórmula, como calcular e exercícios - Toda Matéri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0459" y="2493930"/>
            <a:ext cx="5235976" cy="2752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 l="4571" t="33261" r="11072" b="15503"/>
          <a:stretch/>
        </p:blipFill>
        <p:spPr>
          <a:xfrm>
            <a:off x="9191071" y="160841"/>
            <a:ext cx="1519361" cy="760990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142669"/>
            <a:ext cx="1876302" cy="77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524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2400" dirty="0" smtClean="0">
                <a:solidFill>
                  <a:srgbClr val="525F6B"/>
                </a:solidFill>
              </a:rPr>
              <a:t>Exemplo</a:t>
            </a:r>
            <a:endParaRPr lang="en-US" sz="2400" dirty="0">
              <a:solidFill>
                <a:srgbClr val="525F6B"/>
              </a:solidFill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Estatística</a:t>
            </a:r>
            <a:r>
              <a:rPr lang="en-US" dirty="0" smtClean="0"/>
              <a:t> </a:t>
            </a:r>
            <a:r>
              <a:rPr lang="en-US" dirty="0" err="1" smtClean="0"/>
              <a:t>Descritiva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de-DE" smtClean="0"/>
              <a:pPr/>
              <a:t>18</a:t>
            </a:fld>
            <a:endParaRPr lang="de-DE"/>
          </a:p>
        </p:txBody>
      </p:sp>
      <p:sp>
        <p:nvSpPr>
          <p:cNvPr id="21" name="Espaço Reservado para Conteúdo 4"/>
          <p:cNvSpPr>
            <a:spLocks noGrp="1"/>
          </p:cNvSpPr>
          <p:nvPr>
            <p:ph sz="quarter" idx="1"/>
          </p:nvPr>
        </p:nvSpPr>
        <p:spPr>
          <a:xfrm>
            <a:off x="7126469" y="1281073"/>
            <a:ext cx="3612244" cy="4171546"/>
          </a:xfrm>
        </p:spPr>
        <p:txBody>
          <a:bodyPr>
            <a:normAutofit/>
          </a:bodyPr>
          <a:lstStyle/>
          <a:p>
            <a:r>
              <a:rPr lang="pt-BR" dirty="0" smtClean="0"/>
              <a:t>Vamos primeiro utilizar os dois grupos separados, utilizaremos as bibliotecas </a:t>
            </a:r>
            <a:r>
              <a:rPr lang="pt-BR" dirty="0" err="1" smtClean="0"/>
              <a:t>numpy</a:t>
            </a:r>
            <a:r>
              <a:rPr lang="pt-BR" dirty="0" smtClean="0"/>
              <a:t> (para fazer a média, mediana e desvio padrão) e pandas (para fazer o média, mediana, desvio padrão e moda) da linguagem Python.</a:t>
            </a:r>
          </a:p>
          <a:p>
            <a:r>
              <a:rPr lang="pt-BR" dirty="0" smtClean="0"/>
              <a:t>Calcular:</a:t>
            </a:r>
          </a:p>
          <a:p>
            <a:pPr lvl="1"/>
            <a:r>
              <a:rPr lang="pt-BR" dirty="0" smtClean="0"/>
              <a:t>Média;</a:t>
            </a:r>
          </a:p>
          <a:p>
            <a:pPr lvl="1"/>
            <a:r>
              <a:rPr lang="pt-BR" dirty="0" smtClean="0"/>
              <a:t>Mediana;</a:t>
            </a:r>
          </a:p>
          <a:p>
            <a:pPr lvl="1"/>
            <a:r>
              <a:rPr lang="pt-BR" dirty="0" smtClean="0"/>
              <a:t>Desvio Padrão.</a:t>
            </a:r>
          </a:p>
          <a:p>
            <a:endParaRPr lang="pt-BR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92" y="1728479"/>
            <a:ext cx="2217662" cy="1246044"/>
          </a:xfrm>
          <a:prstGeom prst="ellipse">
            <a:avLst/>
          </a:prstGeom>
          <a:ln w="63500" cap="rnd">
            <a:solidFill>
              <a:srgbClr val="FF0000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TextBox 6"/>
          <p:cNvSpPr txBox="1"/>
          <p:nvPr/>
        </p:nvSpPr>
        <p:spPr>
          <a:xfrm>
            <a:off x="319592" y="3277402"/>
            <a:ext cx="2278174" cy="174548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R="0" defTabSz="914400" eaLnBrk="1" fontAlgn="auto" latinLnBrk="0" hangingPunct="1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kern="0" dirty="0" smtClean="0">
                <a:solidFill>
                  <a:srgbClr val="000000"/>
                </a:solidFill>
              </a:rPr>
              <a:t>Mag = 1</a:t>
            </a:r>
          </a:p>
          <a:p>
            <a:pPr fontAlgn="auto">
              <a:lnSpc>
                <a:spcPts val="2300"/>
              </a:lnSpc>
              <a:spcBef>
                <a:spcPts val="500"/>
              </a:spcBef>
              <a:spcAft>
                <a:spcPts val="0"/>
              </a:spcAft>
            </a:pPr>
            <a:r>
              <a:rPr lang="en-US" kern="0" dirty="0" smtClean="0">
                <a:solidFill>
                  <a:srgbClr val="000000"/>
                </a:solidFill>
              </a:rPr>
              <a:t>Lisa = 8</a:t>
            </a:r>
          </a:p>
          <a:p>
            <a:pPr marR="0" defTabSz="914400" eaLnBrk="1" fontAlgn="auto" latinLnBrk="0" hangingPunct="1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Bart</a:t>
            </a:r>
            <a:r>
              <a:rPr kumimoji="0" lang="en-US" sz="1800" b="0" i="0" u="none" strike="noStrike" kern="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= 10</a:t>
            </a:r>
          </a:p>
          <a:p>
            <a:pPr marR="0" defTabSz="914400" eaLnBrk="1" fontAlgn="auto" latinLnBrk="0" hangingPunct="1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kern="0" dirty="0" smtClean="0">
                <a:solidFill>
                  <a:srgbClr val="000000"/>
                </a:solidFill>
              </a:rPr>
              <a:t>Marge = 38</a:t>
            </a:r>
          </a:p>
          <a:p>
            <a:pPr marR="0" defTabSz="914400" eaLnBrk="1" fontAlgn="auto" latinLnBrk="0" hangingPunct="1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kern="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Homer = 39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3357719" y="1813566"/>
            <a:ext cx="3519606" cy="1075870"/>
            <a:chOff x="6023916" y="134857"/>
            <a:chExt cx="4114757" cy="1443123"/>
          </a:xfrm>
          <a:effectLst/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49169" y="162895"/>
              <a:ext cx="789504" cy="1415085"/>
            </a:xfrm>
            <a:prstGeom prst="ellipse">
              <a:avLst/>
            </a:prstGeom>
            <a:ln w="63500" cap="rnd">
              <a:solidFill>
                <a:srgbClr val="FFC000"/>
              </a:solidFill>
            </a:ln>
            <a:effectLst/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23916" y="176913"/>
              <a:ext cx="808126" cy="1373029"/>
            </a:xfrm>
            <a:prstGeom prst="ellipse">
              <a:avLst/>
            </a:prstGeom>
            <a:ln w="63500" cap="rnd">
              <a:solidFill>
                <a:srgbClr val="FFC000"/>
              </a:solidFill>
            </a:ln>
            <a:effectLst/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537659" y="134857"/>
              <a:ext cx="793363" cy="1415085"/>
            </a:xfrm>
            <a:prstGeom prst="ellipse">
              <a:avLst/>
            </a:prstGeom>
            <a:ln w="63500" cap="rnd">
              <a:solidFill>
                <a:srgbClr val="FFC000"/>
              </a:solidFill>
            </a:ln>
            <a:effectLst/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850189" y="148875"/>
              <a:ext cx="888247" cy="1387047"/>
            </a:xfrm>
            <a:prstGeom prst="ellipse">
              <a:avLst/>
            </a:prstGeom>
            <a:ln w="63500" cap="rnd">
              <a:solidFill>
                <a:srgbClr val="FFC000"/>
              </a:solidFill>
            </a:ln>
            <a:effectLst/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705228" y="200072"/>
              <a:ext cx="814284" cy="1340728"/>
            </a:xfrm>
            <a:prstGeom prst="ellipse">
              <a:avLst/>
            </a:prstGeom>
            <a:ln w="63500" cap="rnd">
              <a:solidFill>
                <a:srgbClr val="FFC000"/>
              </a:solidFill>
            </a:ln>
            <a:effectLst/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</p:grpSp>
      <p:sp>
        <p:nvSpPr>
          <p:cNvPr id="14" name="TextBox 13"/>
          <p:cNvSpPr txBox="1"/>
          <p:nvPr/>
        </p:nvSpPr>
        <p:spPr>
          <a:xfrm>
            <a:off x="3425438" y="3278236"/>
            <a:ext cx="2278174" cy="174548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fontAlgn="auto">
              <a:lnSpc>
                <a:spcPts val="2300"/>
              </a:lnSpc>
              <a:spcBef>
                <a:spcPts val="500"/>
              </a:spcBef>
              <a:spcAft>
                <a:spcPts val="0"/>
              </a:spcAft>
            </a:pPr>
            <a:r>
              <a:rPr lang="en-US" kern="0" dirty="0" smtClean="0">
                <a:solidFill>
                  <a:srgbClr val="000000"/>
                </a:solidFill>
              </a:rPr>
              <a:t>Isabela </a:t>
            </a:r>
            <a:r>
              <a:rPr lang="en-US" kern="0" dirty="0">
                <a:solidFill>
                  <a:srgbClr val="000000"/>
                </a:solidFill>
              </a:rPr>
              <a:t>= </a:t>
            </a:r>
            <a:r>
              <a:rPr lang="en-US" kern="0" dirty="0" smtClean="0">
                <a:solidFill>
                  <a:srgbClr val="000000"/>
                </a:solidFill>
              </a:rPr>
              <a:t>8</a:t>
            </a:r>
          </a:p>
          <a:p>
            <a:pPr marR="0" defTabSz="914400" eaLnBrk="1" fontAlgn="auto" latinLnBrk="0" hangingPunct="1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kern="0" dirty="0" smtClean="0">
                <a:solidFill>
                  <a:srgbClr val="000000"/>
                </a:solidFill>
              </a:rPr>
              <a:t>Millhouse = 10</a:t>
            </a:r>
          </a:p>
          <a:p>
            <a:pPr marR="0" defTabSz="914400" eaLnBrk="1" fontAlgn="auto" latinLnBrk="0" hangingPunct="1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Edna </a:t>
            </a:r>
            <a:r>
              <a:rPr kumimoji="0" lang="en-US" sz="1800" b="0" i="0" u="none" strike="noStrike" kern="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= 39</a:t>
            </a:r>
          </a:p>
          <a:p>
            <a:pPr marR="0" defTabSz="914400" eaLnBrk="1" fontAlgn="auto" latinLnBrk="0" hangingPunct="1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kern="0" dirty="0" smtClean="0">
                <a:solidFill>
                  <a:srgbClr val="000000"/>
                </a:solidFill>
              </a:rPr>
              <a:t>Moe = 45</a:t>
            </a:r>
          </a:p>
          <a:p>
            <a:pPr marR="0" defTabSz="914400" eaLnBrk="1" fontAlgn="auto" latinLnBrk="0" hangingPunct="1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kern="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Skinner = 49</a:t>
            </a:r>
          </a:p>
        </p:txBody>
      </p:sp>
      <p:sp>
        <p:nvSpPr>
          <p:cNvPr id="5" name="CaixaDeTexto 4"/>
          <p:cNvSpPr txBox="1"/>
          <p:nvPr/>
        </p:nvSpPr>
        <p:spPr>
          <a:xfrm>
            <a:off x="714693" y="1339679"/>
            <a:ext cx="1427459" cy="31323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R="0" algn="ctr" defTabSz="914400" eaLnBrk="1" fontAlgn="auto" latinLnBrk="0" hangingPunct="1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pt-BR" b="1" kern="0" dirty="0" smtClean="0">
                <a:solidFill>
                  <a:srgbClr val="000000"/>
                </a:solidFill>
              </a:rPr>
              <a:t>Grupo 1</a:t>
            </a:r>
            <a:endParaRPr lang="en-US" b="1" kern="0" dirty="0" smtClean="0">
              <a:solidFill>
                <a:srgbClr val="000000"/>
              </a:solidFill>
            </a:endParaRPr>
          </a:p>
        </p:txBody>
      </p:sp>
      <p:sp>
        <p:nvSpPr>
          <p:cNvPr id="20" name="CaixaDeTexto 19"/>
          <p:cNvSpPr txBox="1"/>
          <p:nvPr/>
        </p:nvSpPr>
        <p:spPr>
          <a:xfrm>
            <a:off x="4444367" y="1339679"/>
            <a:ext cx="1427459" cy="31323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R="0" algn="ctr" defTabSz="914400" eaLnBrk="1" fontAlgn="auto" latinLnBrk="0" hangingPunct="1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pt-BR" b="1" kern="0" dirty="0" smtClean="0">
                <a:solidFill>
                  <a:srgbClr val="000000"/>
                </a:solidFill>
              </a:rPr>
              <a:t>Grupo 2</a:t>
            </a:r>
            <a:endParaRPr lang="en-US" b="1" kern="0" dirty="0" smtClean="0">
              <a:solidFill>
                <a:srgbClr val="000000"/>
              </a:solidFill>
            </a:endParaRPr>
          </a:p>
        </p:txBody>
      </p:sp>
      <p:pic>
        <p:nvPicPr>
          <p:cNvPr id="19" name="Imagem 18"/>
          <p:cNvPicPr>
            <a:picLocks noChangeAspect="1"/>
          </p:cNvPicPr>
          <p:nvPr/>
        </p:nvPicPr>
        <p:blipFill rotWithShape="1">
          <a:blip r:embed="rId8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 l="4571" t="33261" r="11072" b="15503"/>
          <a:stretch/>
        </p:blipFill>
        <p:spPr>
          <a:xfrm>
            <a:off x="9191071" y="160841"/>
            <a:ext cx="1519361" cy="760990"/>
          </a:xfrm>
          <a:prstGeom prst="rect">
            <a:avLst/>
          </a:prstGeom>
        </p:spPr>
      </p:pic>
      <p:pic>
        <p:nvPicPr>
          <p:cNvPr id="22" name="Imagem 21"/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142669"/>
            <a:ext cx="1876302" cy="77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25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uild="p"/>
      <p:bldP spid="7" grpId="0"/>
      <p:bldP spid="14" grpId="0"/>
      <p:bldP spid="5" grpId="0"/>
      <p:bldP spid="2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 err="1" smtClean="0">
                <a:solidFill>
                  <a:srgbClr val="525F6B"/>
                </a:solidFill>
              </a:rPr>
              <a:t>Exemplo</a:t>
            </a:r>
            <a:r>
              <a:rPr lang="en-US" sz="2400" dirty="0" smtClean="0">
                <a:solidFill>
                  <a:srgbClr val="525F6B"/>
                </a:solidFill>
              </a:rPr>
              <a:t>: </a:t>
            </a:r>
            <a:r>
              <a:rPr lang="en-US" sz="2400" dirty="0" err="1" smtClean="0">
                <a:solidFill>
                  <a:srgbClr val="525F6B"/>
                </a:solidFill>
              </a:rPr>
              <a:t>Grupo</a:t>
            </a:r>
            <a:r>
              <a:rPr lang="en-US" sz="2400" dirty="0" smtClean="0">
                <a:solidFill>
                  <a:srgbClr val="525F6B"/>
                </a:solidFill>
              </a:rPr>
              <a:t> 1</a:t>
            </a:r>
            <a:endParaRPr lang="en-US" sz="2400" dirty="0">
              <a:solidFill>
                <a:srgbClr val="525F6B"/>
              </a:solidFill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Estatística</a:t>
            </a:r>
            <a:r>
              <a:rPr lang="en-US" dirty="0" smtClean="0"/>
              <a:t> </a:t>
            </a:r>
            <a:r>
              <a:rPr lang="en-US" dirty="0" err="1" smtClean="0"/>
              <a:t>Descritiva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de-DE" smtClean="0"/>
              <a:pPr/>
              <a:t>19</a:t>
            </a:fld>
            <a:endParaRPr lang="de-DE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92" y="1728479"/>
            <a:ext cx="2217662" cy="1246044"/>
          </a:xfrm>
          <a:prstGeom prst="ellipse">
            <a:avLst/>
          </a:prstGeom>
          <a:ln w="63500" cap="rnd">
            <a:solidFill>
              <a:srgbClr val="FF0000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TextBox 6"/>
          <p:cNvSpPr txBox="1"/>
          <p:nvPr/>
        </p:nvSpPr>
        <p:spPr>
          <a:xfrm>
            <a:off x="319592" y="3277402"/>
            <a:ext cx="2278174" cy="174548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R="0" defTabSz="914400" eaLnBrk="1" fontAlgn="auto" latinLnBrk="0" hangingPunct="1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kern="0" dirty="0" smtClean="0">
                <a:solidFill>
                  <a:srgbClr val="000000"/>
                </a:solidFill>
              </a:rPr>
              <a:t>Mag = 1</a:t>
            </a:r>
          </a:p>
          <a:p>
            <a:pPr fontAlgn="auto">
              <a:lnSpc>
                <a:spcPts val="2300"/>
              </a:lnSpc>
              <a:spcBef>
                <a:spcPts val="500"/>
              </a:spcBef>
              <a:spcAft>
                <a:spcPts val="0"/>
              </a:spcAft>
            </a:pPr>
            <a:r>
              <a:rPr lang="en-US" kern="0" dirty="0" smtClean="0">
                <a:solidFill>
                  <a:srgbClr val="000000"/>
                </a:solidFill>
              </a:rPr>
              <a:t>Lisa = 8</a:t>
            </a:r>
          </a:p>
          <a:p>
            <a:pPr marR="0" defTabSz="914400" eaLnBrk="1" fontAlgn="auto" latinLnBrk="0" hangingPunct="1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Bart</a:t>
            </a:r>
            <a:r>
              <a:rPr kumimoji="0" lang="en-US" sz="1800" b="0" i="0" u="none" strike="noStrike" kern="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= 10</a:t>
            </a:r>
          </a:p>
          <a:p>
            <a:pPr marR="0" defTabSz="914400" eaLnBrk="1" fontAlgn="auto" latinLnBrk="0" hangingPunct="1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kern="0" dirty="0" smtClean="0">
                <a:solidFill>
                  <a:srgbClr val="000000"/>
                </a:solidFill>
              </a:rPr>
              <a:t>Marge = 38</a:t>
            </a:r>
          </a:p>
          <a:p>
            <a:pPr marR="0" defTabSz="914400" eaLnBrk="1" fontAlgn="auto" latinLnBrk="0" hangingPunct="1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kern="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Homer = 39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3929366" y="1729663"/>
                <a:ext cx="6364703" cy="38989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marR="0" algn="ctr" defTabSz="914400" eaLnBrk="1" fontAlgn="auto" latinLnBrk="0" hangingPunct="1">
                  <a:lnSpc>
                    <a:spcPts val="23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pt-BR" sz="1800" b="1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 Math" panose="02040503050406030204" pitchFamily="18" charset="0"/>
                  </a:rPr>
                  <a:t>Grupo 1: (1, 8, 10, 38, 39)</a:t>
                </a:r>
              </a:p>
              <a:p>
                <a:pPr marR="0" defTabSz="914400" eaLnBrk="1" fontAlgn="auto" latinLnBrk="0" hangingPunct="1">
                  <a:lnSpc>
                    <a:spcPts val="23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lang="pt-BR" i="1" kern="0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marR="0" defTabSz="914400" eaLnBrk="1" fontAlgn="auto" latinLnBrk="0" hangingPunct="1">
                  <a:lnSpc>
                    <a:spcPts val="23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pt-BR" sz="1800" b="1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𝑴</m:t>
                      </m:r>
                      <m:r>
                        <a:rPr kumimoji="0" lang="pt-BR" sz="1800" b="1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é</m:t>
                      </m:r>
                      <m:r>
                        <a:rPr kumimoji="0" lang="pt-BR" sz="1800" b="1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𝒅𝒊𝒂</m:t>
                      </m:r>
                      <m:r>
                        <a:rPr kumimoji="0" lang="pt-BR" sz="18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kumimoji="0" lang="pt-BR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kumimoji="0" lang="pt-BR" sz="1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kumimoji="0" lang="pt-BR" sz="1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nary>
                        </m:num>
                        <m:den>
                          <m:r>
                            <a:rPr kumimoji="0" lang="pt-BR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</m:oMath>
                  </m:oMathPara>
                </a14:m>
                <a:endParaRPr kumimoji="0" lang="pt-BR" sz="1800" b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  <a:p>
                <a:pPr marR="0" defTabSz="914400" eaLnBrk="1" fontAlgn="auto" latinLnBrk="0" hangingPunct="1">
                  <a:lnSpc>
                    <a:spcPts val="23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b="1" kern="0" noProof="0" dirty="0" smtClean="0">
                    <a:solidFill>
                      <a:srgbClr val="000000"/>
                    </a:solidFill>
                  </a:rPr>
                  <a:t>Média</a:t>
                </a:r>
                <a:r>
                  <a:rPr lang="en-US" kern="0" noProof="0" dirty="0" smtClean="0">
                    <a:solidFill>
                      <a:srgbClr val="000000"/>
                    </a:solidFill>
                  </a:rPr>
                  <a:t> = (1 + 8 + 10 + 38 + 39)/5 = </a:t>
                </a:r>
                <a:r>
                  <a:rPr lang="en-US" b="1" kern="0" noProof="0" dirty="0" smtClean="0">
                    <a:solidFill>
                      <a:srgbClr val="000000"/>
                    </a:solidFill>
                  </a:rPr>
                  <a:t>19,5</a:t>
                </a:r>
              </a:p>
              <a:p>
                <a:pPr marR="0" defTabSz="914400" eaLnBrk="1" fontAlgn="auto" latinLnBrk="0" hangingPunct="1">
                  <a:lnSpc>
                    <a:spcPts val="23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kern="0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  <a:p>
                <a:pPr marR="0" defTabSz="914400" eaLnBrk="1" fontAlgn="auto" latinLnBrk="0" hangingPunct="1">
                  <a:lnSpc>
                    <a:spcPts val="23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b="1" kern="0" noProof="0" dirty="0" err="1" smtClean="0">
                    <a:solidFill>
                      <a:srgbClr val="000000"/>
                    </a:solidFill>
                  </a:rPr>
                  <a:t>Mediana</a:t>
                </a:r>
                <a:r>
                  <a:rPr lang="en-US" kern="0" noProof="0" dirty="0" smtClean="0">
                    <a:solidFill>
                      <a:srgbClr val="000000"/>
                    </a:solidFill>
                  </a:rPr>
                  <a:t> = </a:t>
                </a:r>
                <a:r>
                  <a:rPr lang="en-US" b="1" kern="0" noProof="0" dirty="0" smtClean="0">
                    <a:solidFill>
                      <a:srgbClr val="000000"/>
                    </a:solidFill>
                  </a:rPr>
                  <a:t>10</a:t>
                </a:r>
                <a:endParaRPr lang="en-US" kern="0" dirty="0">
                  <a:solidFill>
                    <a:srgbClr val="000000"/>
                  </a:solidFill>
                </a:endParaRPr>
              </a:p>
              <a:p>
                <a:pPr marR="0" defTabSz="914400" eaLnBrk="1" fontAlgn="auto" latinLnBrk="0" hangingPunct="1">
                  <a:lnSpc>
                    <a:spcPts val="23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lang="en-US" kern="0" noProof="0" dirty="0" smtClean="0">
                  <a:solidFill>
                    <a:srgbClr val="000000"/>
                  </a:solidFill>
                </a:endParaRPr>
              </a:p>
              <a:p>
                <a:pPr marR="0" defTabSz="914400" eaLnBrk="1" fontAlgn="auto" latinLnBrk="0" hangingPunct="1">
                  <a:lnSpc>
                    <a:spcPts val="23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b="1" kern="0" noProof="0" dirty="0" err="1" smtClean="0">
                    <a:solidFill>
                      <a:srgbClr val="000000"/>
                    </a:solidFill>
                  </a:rPr>
                  <a:t>Desvio</a:t>
                </a:r>
                <a:r>
                  <a:rPr lang="en-US" b="1" kern="0" noProof="0" dirty="0" smtClean="0">
                    <a:solidFill>
                      <a:srgbClr val="000000"/>
                    </a:solidFill>
                  </a:rPr>
                  <a:t> </a:t>
                </a:r>
                <a:r>
                  <a:rPr lang="en-US" b="1" kern="0" noProof="0" dirty="0" err="1" smtClean="0">
                    <a:solidFill>
                      <a:srgbClr val="000000"/>
                    </a:solidFill>
                  </a:rPr>
                  <a:t>padrão</a:t>
                </a:r>
                <a:r>
                  <a:rPr lang="en-US" b="1" kern="0" noProof="0" dirty="0" smtClean="0">
                    <a:solidFill>
                      <a:srgbClr val="000000"/>
                    </a:solidFill>
                  </a:rPr>
                  <a:t> (</a:t>
                </a:r>
                <a:r>
                  <a:rPr lang="el-GR" b="1" kern="0" noProof="0" dirty="0" smtClean="0">
                    <a:solidFill>
                      <a:srgbClr val="000000"/>
                    </a:solidFill>
                  </a:rPr>
                  <a:t>σ</a:t>
                </a:r>
                <a:r>
                  <a:rPr lang="en-US" b="1" kern="0" noProof="0" dirty="0" smtClean="0">
                    <a:solidFill>
                      <a:srgbClr val="000000"/>
                    </a:solidFill>
                  </a:rPr>
                  <a:t>)</a:t>
                </a:r>
                <a:r>
                  <a:rPr lang="en-US" kern="0" noProof="0" dirty="0" smtClean="0">
                    <a:solidFill>
                      <a:srgbClr val="000000"/>
                    </a:solidFill>
                  </a:rPr>
                  <a:t> =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 kern="0" noProof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 kern="0" noProof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nary>
                              <m:naryPr>
                                <m:chr m:val="∑"/>
                                <m:subHide m:val="on"/>
                                <m:supHide m:val="on"/>
                                <m:ctrlPr>
                                  <a:rPr lang="en-US" i="1" kern="0" noProof="0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/>
                              <m:sup/>
                              <m:e>
                                <m:sSup>
                                  <m:sSupPr>
                                    <m:ctrlPr>
                                      <a:rPr lang="pt-BR" b="0" i="1" kern="0" noProof="0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pt-BR" b="0" i="1" kern="0" noProof="0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pt-BR" b="0" i="1" kern="0" noProof="0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pt-BR" b="0" i="1" kern="0" noProof="0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 −</m:t>
                                        </m:r>
                                        <m:r>
                                          <a:rPr lang="pt-BR" b="0" i="1" kern="0" noProof="0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𝑚𝑒𝑑𝑖𝑎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pt-BR" b="0" i="1" kern="0" noProof="0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nary>
                          </m:num>
                          <m:den>
                            <m:r>
                              <a:rPr lang="pt-BR" b="0" i="1" kern="0" noProof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</m:e>
                    </m:rad>
                  </m:oMath>
                </a14:m>
                <a:endParaRPr lang="pt-BR" kern="0" noProof="0" dirty="0" smtClean="0">
                  <a:solidFill>
                    <a:srgbClr val="000000"/>
                  </a:solidFill>
                </a:endParaRPr>
              </a:p>
              <a:p>
                <a:pPr marR="0" defTabSz="914400" eaLnBrk="1" fontAlgn="auto" latinLnBrk="0" hangingPunct="1">
                  <a:lnSpc>
                    <a:spcPts val="23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lang="pt-BR" kern="0" noProof="0" dirty="0" smtClean="0">
                  <a:solidFill>
                    <a:srgbClr val="000000"/>
                  </a:solidFill>
                </a:endParaRPr>
              </a:p>
              <a:p>
                <a:pPr marR="0" defTabSz="914400" eaLnBrk="1" fontAlgn="auto" latinLnBrk="0" hangingPunct="1">
                  <a:lnSpc>
                    <a:spcPts val="23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kern="0" noProof="0" dirty="0" err="1" smtClean="0">
                    <a:solidFill>
                      <a:srgbClr val="000000"/>
                    </a:solidFill>
                  </a:rPr>
                  <a:t>std</a:t>
                </a:r>
                <a:r>
                  <a:rPr lang="en-US" kern="0" dirty="0">
                    <a:solidFill>
                      <a:srgbClr val="000000"/>
                    </a:solidFill>
                  </a:rPr>
                  <a:t> </a:t>
                </a:r>
                <a:r>
                  <a:rPr lang="en-US" kern="0" dirty="0" smtClean="0">
                    <a:solidFill>
                      <a:srgbClr val="000000"/>
                    </a:solidFill>
                  </a:rPr>
                  <a:t>=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 kern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 kern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pt-BR" b="0" i="1" kern="0" dirty="0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pt-BR" b="0" i="1" kern="0" dirty="0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pt-BR" b="0" i="1" kern="0" dirty="0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1−19,5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pt-BR" b="0" i="1" kern="0" dirty="0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pt-BR" b="0" i="1" kern="0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pt-BR" b="0" i="1" kern="0" dirty="0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pt-BR" b="0" i="1" kern="0" dirty="0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pt-BR" b="0" i="1" kern="0" dirty="0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8−19,5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pt-BR" b="0" i="1" kern="0" dirty="0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pt-BR" b="0" i="1" kern="0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pt-BR" b="0" i="1" kern="0" dirty="0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pt-BR" b="0" i="1" kern="0" dirty="0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pt-BR" b="0" i="1" kern="0" dirty="0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10−19,5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pt-BR" b="0" i="1" kern="0" dirty="0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pt-BR" b="0" i="1" kern="0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pt-BR" b="0" i="1" kern="0" dirty="0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pt-BR" b="0" i="1" kern="0" dirty="0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pt-BR" b="0" i="1" kern="0" dirty="0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38−19,5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pt-BR" b="0" i="1" kern="0" dirty="0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pt-BR" b="0" i="1" kern="0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pt-BR" b="0" i="1" kern="0" dirty="0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pt-BR" b="0" i="1" kern="0" dirty="0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pt-BR" b="0" i="1" kern="0" dirty="0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39−19,5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pt-BR" b="0" i="1" kern="0" dirty="0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pt-BR" b="0" i="1" kern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den>
                        </m:f>
                      </m:e>
                    </m:rad>
                    <m:r>
                      <a:rPr lang="pt-BR" b="0" i="1" kern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b="1" i="1" kern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𝟏𝟕</m:t>
                    </m:r>
                    <m:r>
                      <a:rPr lang="pt-BR" b="1" i="1" kern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pt-BR" b="1" i="1" kern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𝟗𝟑</m:t>
                    </m:r>
                  </m:oMath>
                </a14:m>
                <a:r>
                  <a:rPr lang="en-US" kern="0" dirty="0" smtClean="0">
                    <a:solidFill>
                      <a:srgbClr val="000000"/>
                    </a:solidFill>
                  </a:rPr>
                  <a:t>   </a:t>
                </a:r>
                <a:endParaRPr lang="en-US" kern="0" noProof="0" dirty="0" smtClean="0">
                  <a:solidFill>
                    <a:srgbClr val="000000"/>
                  </a:solidFill>
                </a:endParaRPr>
              </a:p>
              <a:p>
                <a:pPr marR="0" defTabSz="914400" eaLnBrk="1" fontAlgn="auto" latinLnBrk="0" hangingPunct="1">
                  <a:lnSpc>
                    <a:spcPts val="23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9366" y="1729663"/>
                <a:ext cx="6364703" cy="3898977"/>
              </a:xfrm>
              <a:prstGeom prst="rect">
                <a:avLst/>
              </a:prstGeom>
              <a:blipFill>
                <a:blip r:embed="rId3"/>
                <a:stretch>
                  <a:fillRect l="-2299" t="-21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 l="4571" t="33261" r="11072" b="15503"/>
          <a:stretch/>
        </p:blipFill>
        <p:spPr>
          <a:xfrm>
            <a:off x="9191071" y="160841"/>
            <a:ext cx="1519361" cy="760990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142669"/>
            <a:ext cx="1876302" cy="77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46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2">
            <a:extLst>
              <a:ext uri="{FF2B5EF4-FFF2-40B4-BE49-F238E27FC236}">
                <a16:creationId xmlns:a16="http://schemas.microsoft.com/office/drawing/2014/main" id="{DB961F80-4A54-44FE-9DE9-8B9B4DB828DA}"/>
              </a:ext>
            </a:extLst>
          </p:cNvPr>
          <p:cNvSpPr txBox="1">
            <a:spLocks/>
          </p:cNvSpPr>
          <p:nvPr/>
        </p:nvSpPr>
        <p:spPr>
          <a:xfrm>
            <a:off x="764222" y="1328956"/>
            <a:ext cx="9872980" cy="3992344"/>
          </a:xfrm>
          <a:prstGeom prst="rect">
            <a:avLst/>
          </a:prstGeom>
          <a:ln w="0">
            <a:noFill/>
          </a:ln>
          <a:effectLst/>
        </p:spPr>
        <p:txBody>
          <a:bodyPr vert="horz" lIns="0" tIns="0" rIns="0" bIns="0" rtlCol="0" anchor="t" anchorCtr="0">
            <a:normAutofit lnSpcReduction="10000"/>
          </a:bodyPr>
          <a:lstStyle>
            <a:lvl1pPr algn="l" defTabSz="91433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999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de-DE" sz="6000" cap="none" dirty="0" err="1" smtClean="0"/>
              <a:t>Estatística</a:t>
            </a:r>
            <a:endParaRPr lang="de-DE" sz="6000" cap="none" dirty="0" smtClean="0"/>
          </a:p>
          <a:p>
            <a:pPr fontAlgn="auto">
              <a:spcAft>
                <a:spcPts val="0"/>
              </a:spcAft>
            </a:pPr>
            <a:r>
              <a:rPr lang="de-DE" sz="6000" cap="none" dirty="0" err="1" smtClean="0"/>
              <a:t>Básica</a:t>
            </a:r>
            <a:endParaRPr lang="de-DE" sz="6000" cap="none" dirty="0" smtClean="0"/>
          </a:p>
          <a:p>
            <a:pPr fontAlgn="auto">
              <a:spcAft>
                <a:spcPts val="0"/>
              </a:spcAft>
            </a:pPr>
            <a:r>
              <a:rPr lang="de-DE" sz="6000" cap="none" dirty="0" smtClean="0"/>
              <a:t>Para </a:t>
            </a:r>
          </a:p>
          <a:p>
            <a:pPr fontAlgn="auto">
              <a:spcAft>
                <a:spcPts val="0"/>
              </a:spcAft>
            </a:pPr>
            <a:r>
              <a:rPr lang="de-DE" sz="6000" cap="none" dirty="0" err="1" smtClean="0"/>
              <a:t>Inteligência</a:t>
            </a:r>
            <a:r>
              <a:rPr lang="de-DE" sz="6000" cap="none" dirty="0" smtClean="0"/>
              <a:t> </a:t>
            </a:r>
          </a:p>
          <a:p>
            <a:pPr fontAlgn="auto">
              <a:spcAft>
                <a:spcPts val="0"/>
              </a:spcAft>
            </a:pPr>
            <a:r>
              <a:rPr lang="de-DE" sz="6000" cap="none" dirty="0" err="1" smtClean="0"/>
              <a:t>Artificial</a:t>
            </a:r>
            <a:endParaRPr lang="de-DE" sz="6000" cap="none" dirty="0"/>
          </a:p>
        </p:txBody>
      </p:sp>
    </p:spTree>
    <p:extLst>
      <p:ext uri="{BB962C8B-B14F-4D97-AF65-F5344CB8AC3E}">
        <p14:creationId xmlns:p14="http://schemas.microsoft.com/office/powerpoint/2010/main" val="2215751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 err="1" smtClean="0">
                <a:solidFill>
                  <a:srgbClr val="525F6B"/>
                </a:solidFill>
              </a:rPr>
              <a:t>Exemplo</a:t>
            </a:r>
            <a:r>
              <a:rPr lang="en-US" sz="2400" dirty="0" smtClean="0">
                <a:solidFill>
                  <a:srgbClr val="525F6B"/>
                </a:solidFill>
              </a:rPr>
              <a:t>: </a:t>
            </a:r>
            <a:r>
              <a:rPr lang="en-US" sz="2400" dirty="0" err="1" smtClean="0">
                <a:solidFill>
                  <a:srgbClr val="525F6B"/>
                </a:solidFill>
              </a:rPr>
              <a:t>Grupo</a:t>
            </a:r>
            <a:r>
              <a:rPr lang="en-US" sz="2400" dirty="0" smtClean="0">
                <a:solidFill>
                  <a:srgbClr val="525F6B"/>
                </a:solidFill>
              </a:rPr>
              <a:t> 1</a:t>
            </a:r>
            <a:endParaRPr lang="en-US" sz="2400" dirty="0">
              <a:solidFill>
                <a:srgbClr val="525F6B"/>
              </a:solidFill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Estatística</a:t>
            </a:r>
            <a:r>
              <a:rPr lang="en-US" dirty="0" smtClean="0"/>
              <a:t> </a:t>
            </a:r>
            <a:r>
              <a:rPr lang="en-US" dirty="0" err="1" smtClean="0"/>
              <a:t>Descritiva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de-DE" smtClean="0"/>
              <a:pPr/>
              <a:t>20</a:t>
            </a:fld>
            <a:endParaRPr lang="de-DE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92" y="1728479"/>
            <a:ext cx="2217662" cy="1246044"/>
          </a:xfrm>
          <a:prstGeom prst="ellipse">
            <a:avLst/>
          </a:prstGeom>
          <a:ln w="63500" cap="rnd">
            <a:solidFill>
              <a:srgbClr val="FF0000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TextBox 6"/>
          <p:cNvSpPr txBox="1"/>
          <p:nvPr/>
        </p:nvSpPr>
        <p:spPr>
          <a:xfrm>
            <a:off x="319592" y="3277402"/>
            <a:ext cx="2278174" cy="174548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R="0" defTabSz="914400" eaLnBrk="1" fontAlgn="auto" latinLnBrk="0" hangingPunct="1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kern="0" dirty="0" smtClean="0">
                <a:solidFill>
                  <a:srgbClr val="000000"/>
                </a:solidFill>
              </a:rPr>
              <a:t>Mag = 1</a:t>
            </a:r>
          </a:p>
          <a:p>
            <a:pPr fontAlgn="auto">
              <a:lnSpc>
                <a:spcPts val="2300"/>
              </a:lnSpc>
              <a:spcBef>
                <a:spcPts val="500"/>
              </a:spcBef>
              <a:spcAft>
                <a:spcPts val="0"/>
              </a:spcAft>
            </a:pPr>
            <a:r>
              <a:rPr lang="en-US" kern="0" dirty="0" smtClean="0">
                <a:solidFill>
                  <a:srgbClr val="000000"/>
                </a:solidFill>
              </a:rPr>
              <a:t>Lisa = 8</a:t>
            </a:r>
          </a:p>
          <a:p>
            <a:pPr marR="0" defTabSz="914400" eaLnBrk="1" fontAlgn="auto" latinLnBrk="0" hangingPunct="1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Bart</a:t>
            </a:r>
            <a:r>
              <a:rPr kumimoji="0" lang="en-US" sz="1800" b="0" i="0" u="none" strike="noStrike" kern="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= 10</a:t>
            </a:r>
          </a:p>
          <a:p>
            <a:pPr marR="0" defTabSz="914400" eaLnBrk="1" fontAlgn="auto" latinLnBrk="0" hangingPunct="1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kern="0" dirty="0" smtClean="0">
                <a:solidFill>
                  <a:srgbClr val="000000"/>
                </a:solidFill>
              </a:rPr>
              <a:t>Marge = 38</a:t>
            </a:r>
          </a:p>
          <a:p>
            <a:pPr marR="0" defTabSz="914400" eaLnBrk="1" fontAlgn="auto" latinLnBrk="0" hangingPunct="1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kern="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Homer = 39</a:t>
            </a: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7716" y="1814157"/>
            <a:ext cx="6066855" cy="941248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0009" y="2544050"/>
            <a:ext cx="6197328" cy="2348461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 rotWithShape="1">
          <a:blip r:embed="rId5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 l="4571" t="33261" r="11072" b="15503"/>
          <a:stretch/>
        </p:blipFill>
        <p:spPr>
          <a:xfrm>
            <a:off x="9191071" y="160841"/>
            <a:ext cx="1519361" cy="760990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142669"/>
            <a:ext cx="1876302" cy="77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578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 err="1" smtClean="0">
                <a:solidFill>
                  <a:srgbClr val="525F6B"/>
                </a:solidFill>
              </a:rPr>
              <a:t>Exemplo</a:t>
            </a:r>
            <a:r>
              <a:rPr lang="en-US" sz="2400" dirty="0" smtClean="0">
                <a:solidFill>
                  <a:srgbClr val="525F6B"/>
                </a:solidFill>
              </a:rPr>
              <a:t>: </a:t>
            </a:r>
            <a:r>
              <a:rPr lang="en-US" sz="2400" dirty="0" err="1" smtClean="0">
                <a:solidFill>
                  <a:srgbClr val="525F6B"/>
                </a:solidFill>
              </a:rPr>
              <a:t>Grupo</a:t>
            </a:r>
            <a:r>
              <a:rPr lang="en-US" sz="2400" dirty="0" smtClean="0">
                <a:solidFill>
                  <a:srgbClr val="525F6B"/>
                </a:solidFill>
              </a:rPr>
              <a:t> 2</a:t>
            </a:r>
            <a:endParaRPr lang="en-US" sz="2400" dirty="0">
              <a:solidFill>
                <a:srgbClr val="525F6B"/>
              </a:solidFill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Estatística</a:t>
            </a:r>
            <a:r>
              <a:rPr lang="en-US" dirty="0" smtClean="0"/>
              <a:t> </a:t>
            </a:r>
            <a:r>
              <a:rPr lang="en-US" dirty="0" err="1" smtClean="0"/>
              <a:t>Descritiva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de-DE" smtClean="0"/>
              <a:pPr/>
              <a:t>21</a:t>
            </a:fld>
            <a:endParaRPr lang="de-DE"/>
          </a:p>
        </p:txBody>
      </p:sp>
      <p:grpSp>
        <p:nvGrpSpPr>
          <p:cNvPr id="8" name="Group 7"/>
          <p:cNvGrpSpPr/>
          <p:nvPr/>
        </p:nvGrpSpPr>
        <p:grpSpPr>
          <a:xfrm>
            <a:off x="259080" y="1813565"/>
            <a:ext cx="3519606" cy="1075870"/>
            <a:chOff x="6023916" y="134857"/>
            <a:chExt cx="4114757" cy="1443123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49169" y="162895"/>
              <a:ext cx="789504" cy="1415085"/>
            </a:xfrm>
            <a:prstGeom prst="ellipse">
              <a:avLst/>
            </a:prstGeom>
            <a:ln w="63500" cap="rnd">
              <a:solidFill>
                <a:srgbClr val="FFC000"/>
              </a:solidFill>
            </a:ln>
            <a:effectLst/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23916" y="176913"/>
              <a:ext cx="808126" cy="1373029"/>
            </a:xfrm>
            <a:prstGeom prst="ellipse">
              <a:avLst/>
            </a:prstGeom>
            <a:ln w="63500" cap="rnd">
              <a:solidFill>
                <a:srgbClr val="FFC000"/>
              </a:solidFill>
            </a:ln>
            <a:effectLst/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537659" y="134857"/>
              <a:ext cx="793363" cy="1415085"/>
            </a:xfrm>
            <a:prstGeom prst="ellipse">
              <a:avLst/>
            </a:prstGeom>
            <a:ln w="63500" cap="rnd">
              <a:solidFill>
                <a:srgbClr val="FFC000"/>
              </a:solidFill>
            </a:ln>
            <a:effectLst/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850189" y="148875"/>
              <a:ext cx="888247" cy="1387047"/>
            </a:xfrm>
            <a:prstGeom prst="ellipse">
              <a:avLst/>
            </a:prstGeom>
            <a:ln w="63500" cap="rnd">
              <a:solidFill>
                <a:srgbClr val="FFC000"/>
              </a:solidFill>
            </a:ln>
            <a:effectLst/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705228" y="200072"/>
              <a:ext cx="814284" cy="1340728"/>
            </a:xfrm>
            <a:prstGeom prst="ellipse">
              <a:avLst/>
            </a:prstGeom>
            <a:ln w="63500" cap="rnd">
              <a:solidFill>
                <a:srgbClr val="FFC000"/>
              </a:solidFill>
            </a:ln>
            <a:effectLst/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</p:grpSp>
      <p:sp>
        <p:nvSpPr>
          <p:cNvPr id="14" name="TextBox 13"/>
          <p:cNvSpPr txBox="1"/>
          <p:nvPr/>
        </p:nvSpPr>
        <p:spPr>
          <a:xfrm>
            <a:off x="296760" y="3278235"/>
            <a:ext cx="2278174" cy="174548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fontAlgn="auto">
              <a:lnSpc>
                <a:spcPts val="2300"/>
              </a:lnSpc>
              <a:spcBef>
                <a:spcPts val="500"/>
              </a:spcBef>
              <a:spcAft>
                <a:spcPts val="0"/>
              </a:spcAft>
            </a:pPr>
            <a:r>
              <a:rPr lang="en-US" kern="0" dirty="0" smtClean="0">
                <a:solidFill>
                  <a:srgbClr val="000000"/>
                </a:solidFill>
              </a:rPr>
              <a:t>Isabela </a:t>
            </a:r>
            <a:r>
              <a:rPr lang="en-US" kern="0" dirty="0">
                <a:solidFill>
                  <a:srgbClr val="000000"/>
                </a:solidFill>
              </a:rPr>
              <a:t>= </a:t>
            </a:r>
            <a:r>
              <a:rPr lang="en-US" kern="0" dirty="0" smtClean="0">
                <a:solidFill>
                  <a:srgbClr val="000000"/>
                </a:solidFill>
              </a:rPr>
              <a:t>8</a:t>
            </a:r>
          </a:p>
          <a:p>
            <a:pPr marR="0" defTabSz="914400" eaLnBrk="1" fontAlgn="auto" latinLnBrk="0" hangingPunct="1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kern="0" dirty="0" smtClean="0">
                <a:solidFill>
                  <a:srgbClr val="000000"/>
                </a:solidFill>
              </a:rPr>
              <a:t>Millhouse = 10</a:t>
            </a:r>
          </a:p>
          <a:p>
            <a:pPr marR="0" defTabSz="914400" eaLnBrk="1" fontAlgn="auto" latinLnBrk="0" hangingPunct="1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Edna </a:t>
            </a:r>
            <a:r>
              <a:rPr kumimoji="0" lang="en-US" sz="1800" b="0" i="0" u="none" strike="noStrike" kern="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= 39</a:t>
            </a:r>
          </a:p>
          <a:p>
            <a:pPr marR="0" defTabSz="914400" eaLnBrk="1" fontAlgn="auto" latinLnBrk="0" hangingPunct="1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kern="0" dirty="0" smtClean="0">
                <a:solidFill>
                  <a:srgbClr val="000000"/>
                </a:solidFill>
              </a:rPr>
              <a:t>Moe = 45</a:t>
            </a:r>
          </a:p>
          <a:p>
            <a:pPr marR="0" defTabSz="914400" eaLnBrk="1" fontAlgn="auto" latinLnBrk="0" hangingPunct="1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kern="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Skinner = 49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577016" y="1824016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R="0" defTabSz="914400" eaLnBrk="1" fontAlgn="auto" latinLnBrk="0" hangingPunct="1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46771" y="2114532"/>
            <a:ext cx="5916982" cy="2327406"/>
          </a:xfrm>
          <a:prstGeom prst="rect">
            <a:avLst/>
          </a:prstGeom>
        </p:spPr>
      </p:pic>
      <p:pic>
        <p:nvPicPr>
          <p:cNvPr id="17" name="Imagem 16"/>
          <p:cNvPicPr>
            <a:picLocks noChangeAspect="1"/>
          </p:cNvPicPr>
          <p:nvPr/>
        </p:nvPicPr>
        <p:blipFill rotWithShape="1">
          <a:blip r:embed="rId8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 l="4571" t="33261" r="11072" b="15503"/>
          <a:stretch/>
        </p:blipFill>
        <p:spPr>
          <a:xfrm>
            <a:off x="9191071" y="160841"/>
            <a:ext cx="1519361" cy="760990"/>
          </a:xfrm>
          <a:prstGeom prst="rect">
            <a:avLst/>
          </a:prstGeom>
        </p:spPr>
      </p:pic>
      <p:pic>
        <p:nvPicPr>
          <p:cNvPr id="18" name="Imagem 17"/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142669"/>
            <a:ext cx="1876302" cy="77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78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2400" dirty="0" smtClean="0">
                <a:solidFill>
                  <a:srgbClr val="525F6B"/>
                </a:solidFill>
              </a:rPr>
              <a:t>Exemplo: Utilizando o Pandas</a:t>
            </a:r>
            <a:endParaRPr lang="en-US" sz="2400" dirty="0">
              <a:solidFill>
                <a:srgbClr val="525F6B"/>
              </a:solidFill>
            </a:endParaRPr>
          </a:p>
        </p:txBody>
      </p:sp>
      <p:sp>
        <p:nvSpPr>
          <p:cNvPr id="2" name="Espaço Reservado para Texto 1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Estatística</a:t>
            </a:r>
            <a:r>
              <a:rPr lang="en-US" dirty="0" smtClean="0"/>
              <a:t> </a:t>
            </a:r>
            <a:r>
              <a:rPr lang="en-US" dirty="0" err="1" smtClean="0"/>
              <a:t>Descritiva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de-DE" smtClean="0"/>
              <a:pPr/>
              <a:t>22</a:t>
            </a:fld>
            <a:endParaRPr lang="de-DE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2"/>
          <a:srcRect r="14592" b="62784"/>
          <a:stretch/>
        </p:blipFill>
        <p:spPr>
          <a:xfrm>
            <a:off x="547370" y="1248719"/>
            <a:ext cx="5665435" cy="1377723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3"/>
          <a:srcRect r="15998" b="63566"/>
          <a:stretch/>
        </p:blipFill>
        <p:spPr>
          <a:xfrm>
            <a:off x="547370" y="3333452"/>
            <a:ext cx="5639142" cy="1219694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2"/>
          <a:srcRect t="38110" r="68564"/>
          <a:stretch/>
        </p:blipFill>
        <p:spPr>
          <a:xfrm>
            <a:off x="7328267" y="1036800"/>
            <a:ext cx="1495222" cy="164282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Imagem 9"/>
          <p:cNvPicPr>
            <a:picLocks noChangeAspect="1"/>
          </p:cNvPicPr>
          <p:nvPr/>
        </p:nvPicPr>
        <p:blipFill rotWithShape="1">
          <a:blip r:embed="rId3"/>
          <a:srcRect t="37784" r="44070"/>
          <a:stretch/>
        </p:blipFill>
        <p:spPr>
          <a:xfrm>
            <a:off x="7205719" y="3333452"/>
            <a:ext cx="2692215" cy="149345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Imagem 11"/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 l="4571" t="33261" r="11072" b="15503"/>
          <a:stretch/>
        </p:blipFill>
        <p:spPr>
          <a:xfrm>
            <a:off x="9191071" y="160841"/>
            <a:ext cx="1519361" cy="760990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142669"/>
            <a:ext cx="1876302" cy="77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551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2400" dirty="0" err="1" smtClean="0">
                <a:solidFill>
                  <a:srgbClr val="525F6B"/>
                </a:solidFill>
              </a:rPr>
              <a:t>Boxplot</a:t>
            </a:r>
            <a:r>
              <a:rPr lang="pt-BR" sz="2400" dirty="0" smtClean="0">
                <a:solidFill>
                  <a:srgbClr val="525F6B"/>
                </a:solidFill>
              </a:rPr>
              <a:t> (Diagrama de Caixa)</a:t>
            </a:r>
            <a:endParaRPr lang="en-US" sz="2400" dirty="0">
              <a:solidFill>
                <a:srgbClr val="525F6B"/>
              </a:solidFill>
            </a:endParaRPr>
          </a:p>
        </p:txBody>
      </p:sp>
      <p:sp>
        <p:nvSpPr>
          <p:cNvPr id="2" name="Espaço Reservado para Texto 1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Estatística</a:t>
            </a:r>
            <a:r>
              <a:rPr lang="en-US" dirty="0" smtClean="0"/>
              <a:t> </a:t>
            </a:r>
            <a:r>
              <a:rPr lang="en-US" dirty="0" err="1" smtClean="0"/>
              <a:t>Descritiva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de-DE" smtClean="0"/>
              <a:pPr/>
              <a:t>23</a:t>
            </a:fld>
            <a:endParaRPr lang="de-DE"/>
          </a:p>
        </p:txBody>
      </p:sp>
      <p:sp>
        <p:nvSpPr>
          <p:cNvPr id="5" name="Espaço Reservado para Conteúdo 4"/>
          <p:cNvSpPr>
            <a:spLocks noGrp="1"/>
          </p:cNvSpPr>
          <p:nvPr>
            <p:ph sz="quarter" idx="1"/>
          </p:nvPr>
        </p:nvSpPr>
        <p:spPr>
          <a:xfrm>
            <a:off x="259080" y="1296000"/>
            <a:ext cx="5621020" cy="2550136"/>
          </a:xfrm>
        </p:spPr>
        <p:txBody>
          <a:bodyPr>
            <a:normAutofit/>
          </a:bodyPr>
          <a:lstStyle/>
          <a:p>
            <a:r>
              <a:rPr lang="pt-BR" dirty="0" smtClean="0"/>
              <a:t>O </a:t>
            </a:r>
            <a:r>
              <a:rPr lang="pt-BR" dirty="0" err="1"/>
              <a:t>boxplot</a:t>
            </a:r>
            <a:r>
              <a:rPr lang="pt-BR" dirty="0"/>
              <a:t> ou diagrama de caixa é uma ferramenta gráfica que permite visualizar a distribuição e valores discrepantes (</a:t>
            </a:r>
            <a:r>
              <a:rPr lang="pt-BR" dirty="0" err="1"/>
              <a:t>outliers</a:t>
            </a:r>
            <a:r>
              <a:rPr lang="pt-BR" dirty="0"/>
              <a:t>) dos dados, fornecendo assim um meio complementar para desenvolver uma perspectiva sobre o caráter dos dados. Além disso, o </a:t>
            </a:r>
            <a:r>
              <a:rPr lang="pt-BR" dirty="0" err="1"/>
              <a:t>boxplot</a:t>
            </a:r>
            <a:r>
              <a:rPr lang="pt-BR" dirty="0"/>
              <a:t> também é uma disposição gráfica comparativa</a:t>
            </a:r>
            <a:r>
              <a:rPr lang="pt-BR" dirty="0" smtClean="0"/>
              <a:t>.</a:t>
            </a:r>
          </a:p>
          <a:p>
            <a:endParaRPr lang="pt-BR" dirty="0" smtClean="0"/>
          </a:p>
          <a:p>
            <a:endParaRPr lang="en-US" dirty="0"/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0100" y="2060600"/>
            <a:ext cx="5065793" cy="3387700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 l="4571" t="33261" r="11072" b="15503"/>
          <a:stretch/>
        </p:blipFill>
        <p:spPr>
          <a:xfrm>
            <a:off x="9191071" y="160841"/>
            <a:ext cx="1519361" cy="760990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142669"/>
            <a:ext cx="1876302" cy="77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861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2400" dirty="0" smtClean="0">
                <a:solidFill>
                  <a:srgbClr val="525F6B"/>
                </a:solidFill>
              </a:rPr>
              <a:t>Quartil</a:t>
            </a:r>
            <a:endParaRPr lang="en-US" sz="2400" dirty="0">
              <a:solidFill>
                <a:srgbClr val="525F6B"/>
              </a:solidFill>
            </a:endParaRPr>
          </a:p>
        </p:txBody>
      </p:sp>
      <p:sp>
        <p:nvSpPr>
          <p:cNvPr id="2" name="Espaço Reservado para Texto 1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r>
              <a:rPr lang="en-US" smtClean="0"/>
              <a:t>Estatística Descritiva</a:t>
            </a:r>
          </a:p>
          <a:p>
            <a:endParaRPr lang="en-US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de-DE" smtClean="0"/>
              <a:pPr/>
              <a:t>24</a:t>
            </a:fld>
            <a:endParaRPr lang="de-DE"/>
          </a:p>
        </p:txBody>
      </p:sp>
      <p:sp>
        <p:nvSpPr>
          <p:cNvPr id="5" name="Espaço Reservado para Conteúdo 4"/>
          <p:cNvSpPr>
            <a:spLocks noGrp="1"/>
          </p:cNvSpPr>
          <p:nvPr>
            <p:ph sz="quarter" idx="1"/>
          </p:nvPr>
        </p:nvSpPr>
        <p:spPr>
          <a:xfrm>
            <a:off x="259080" y="1296000"/>
            <a:ext cx="5621020" cy="2550136"/>
          </a:xfrm>
        </p:spPr>
        <p:txBody>
          <a:bodyPr>
            <a:normAutofit lnSpcReduction="10000"/>
          </a:bodyPr>
          <a:lstStyle/>
          <a:p>
            <a:r>
              <a:rPr lang="pt-BR" dirty="0"/>
              <a:t>Os quartis nada mais são que os percentis 25, 50 e 75, </a:t>
            </a:r>
            <a:r>
              <a:rPr lang="pt-BR" dirty="0" smtClean="0"/>
              <a:t>representando, respectivamente, </a:t>
            </a:r>
            <a:r>
              <a:rPr lang="pt-BR" dirty="0"/>
              <a:t>o primeiro, segundo e terceiro quartil. Veja que o segundo quartil equivale ao percentil 50, valor em que pelo menos 50% da amostra está acima dele e pelo menos 50% está abaixo. </a:t>
            </a:r>
            <a:endParaRPr lang="pt-BR" dirty="0" smtClean="0"/>
          </a:p>
          <a:p>
            <a:r>
              <a:rPr lang="pt-BR" dirty="0" smtClean="0"/>
              <a:t>Não </a:t>
            </a:r>
            <a:r>
              <a:rPr lang="pt-BR" dirty="0"/>
              <a:t>é isso a definição de mediana? </a:t>
            </a:r>
            <a:endParaRPr lang="pt-BR" dirty="0" smtClean="0"/>
          </a:p>
          <a:p>
            <a:r>
              <a:rPr lang="pt-BR" dirty="0" smtClean="0"/>
              <a:t>Sim</a:t>
            </a:r>
            <a:r>
              <a:rPr lang="pt-BR" dirty="0"/>
              <a:t>! O percentil 50 ou segundo quartil equivalem à mediana!</a:t>
            </a:r>
            <a:endParaRPr lang="pt-BR" dirty="0" smtClean="0"/>
          </a:p>
          <a:p>
            <a:endParaRPr lang="en-US" dirty="0"/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2"/>
          <a:srcRect l="11031" t="42267" r="63398" b="34489"/>
          <a:stretch/>
        </p:blipFill>
        <p:spPr>
          <a:xfrm>
            <a:off x="6426200" y="2400299"/>
            <a:ext cx="2862420" cy="1739901"/>
          </a:xfrm>
          <a:prstGeom prst="rect">
            <a:avLst/>
          </a:prstGeom>
        </p:spPr>
      </p:pic>
      <p:pic>
        <p:nvPicPr>
          <p:cNvPr id="9218" name="Picture 2" descr="Como Funciona a Função Quartil no Excel? - Aprendendo Gestã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146" y="4315220"/>
            <a:ext cx="6448955" cy="1188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m 9"/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 l="4571" t="33261" r="11072" b="15503"/>
          <a:stretch/>
        </p:blipFill>
        <p:spPr>
          <a:xfrm>
            <a:off x="9191071" y="160841"/>
            <a:ext cx="1519361" cy="760990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142669"/>
            <a:ext cx="1876302" cy="77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58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2400" dirty="0" err="1" smtClean="0">
                <a:solidFill>
                  <a:srgbClr val="525F6B"/>
                </a:solidFill>
              </a:rPr>
              <a:t>Boxplot</a:t>
            </a:r>
            <a:r>
              <a:rPr lang="pt-BR" sz="2400" dirty="0" smtClean="0">
                <a:solidFill>
                  <a:srgbClr val="525F6B"/>
                </a:solidFill>
              </a:rPr>
              <a:t> (Diagrama de Caixa)</a:t>
            </a:r>
            <a:endParaRPr lang="en-US" sz="2400" dirty="0">
              <a:solidFill>
                <a:srgbClr val="525F6B"/>
              </a:solidFill>
            </a:endParaRPr>
          </a:p>
        </p:txBody>
      </p:sp>
      <p:sp>
        <p:nvSpPr>
          <p:cNvPr id="2" name="Espaço Reservado para Texto 1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r>
              <a:rPr lang="en-US" smtClean="0"/>
              <a:t>Estatística Descritiva</a:t>
            </a:r>
          </a:p>
          <a:p>
            <a:endParaRPr lang="en-US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de-DE" smtClean="0"/>
              <a:pPr/>
              <a:t>25</a:t>
            </a:fld>
            <a:endParaRPr lang="de-DE"/>
          </a:p>
        </p:txBody>
      </p:sp>
      <p:sp>
        <p:nvSpPr>
          <p:cNvPr id="5" name="Espaço Reservado para Conteúdo 4"/>
          <p:cNvSpPr>
            <a:spLocks noGrp="1"/>
          </p:cNvSpPr>
          <p:nvPr>
            <p:ph sz="quarter" idx="1"/>
          </p:nvPr>
        </p:nvSpPr>
        <p:spPr>
          <a:xfrm>
            <a:off x="259080" y="1296000"/>
            <a:ext cx="10448290" cy="2550136"/>
          </a:xfrm>
        </p:spPr>
        <p:txBody>
          <a:bodyPr>
            <a:normAutofit fontScale="92500" lnSpcReduction="10000"/>
          </a:bodyPr>
          <a:lstStyle/>
          <a:p>
            <a:r>
              <a:rPr lang="pt-BR" dirty="0" smtClean="0"/>
              <a:t>Para alguns conjuntos de dados é necessário mais do que as medidas de centralidade, podendo ser necessário informações como variabilidade e dispersão dos dados;</a:t>
            </a:r>
          </a:p>
          <a:p>
            <a:r>
              <a:rPr lang="pt-BR" dirty="0" err="1" smtClean="0"/>
              <a:t>Boxplot</a:t>
            </a:r>
            <a:r>
              <a:rPr lang="pt-BR" dirty="0"/>
              <a:t> </a:t>
            </a:r>
            <a:r>
              <a:rPr lang="pt-BR" dirty="0" smtClean="0"/>
              <a:t>é uma forma padronizada de exibir a distribuição dos dados com base em cinco itens:</a:t>
            </a:r>
          </a:p>
          <a:p>
            <a:pPr lvl="1"/>
            <a:r>
              <a:rPr lang="pt-BR" b="1" dirty="0" smtClean="0"/>
              <a:t>Mínimo</a:t>
            </a:r>
            <a:r>
              <a:rPr lang="pt-BR" dirty="0" smtClean="0"/>
              <a:t>: Q1 – 1.5 * (Q3-Q1);</a:t>
            </a:r>
          </a:p>
          <a:p>
            <a:pPr lvl="1"/>
            <a:r>
              <a:rPr lang="pt-BR" b="1" dirty="0" smtClean="0"/>
              <a:t>Primeiro Quartil (Q1)</a:t>
            </a:r>
            <a:r>
              <a:rPr lang="pt-BR" dirty="0" smtClean="0"/>
              <a:t>: O número do meio entre o menor número dos dados (não o </a:t>
            </a:r>
            <a:r>
              <a:rPr lang="pt-BR" i="1" dirty="0" smtClean="0"/>
              <a:t>mínimo</a:t>
            </a:r>
            <a:r>
              <a:rPr lang="pt-BR" dirty="0" smtClean="0"/>
              <a:t>) e a </a:t>
            </a:r>
            <a:r>
              <a:rPr lang="pt-BR" i="1" dirty="0" smtClean="0"/>
              <a:t>mediana</a:t>
            </a:r>
            <a:r>
              <a:rPr lang="pt-BR" dirty="0" smtClean="0"/>
              <a:t>;</a:t>
            </a:r>
          </a:p>
          <a:p>
            <a:pPr lvl="1"/>
            <a:r>
              <a:rPr lang="pt-BR" b="1" dirty="0" smtClean="0"/>
              <a:t>Mediana</a:t>
            </a:r>
            <a:r>
              <a:rPr lang="pt-BR" dirty="0" smtClean="0"/>
              <a:t>: O valor do meio dos dados;</a:t>
            </a:r>
          </a:p>
          <a:p>
            <a:pPr lvl="1"/>
            <a:r>
              <a:rPr lang="pt-BR" b="1" dirty="0" smtClean="0"/>
              <a:t>Terceiro Quartil (Q3)</a:t>
            </a:r>
            <a:r>
              <a:rPr lang="pt-BR" dirty="0" smtClean="0"/>
              <a:t>:</a:t>
            </a:r>
            <a:r>
              <a:rPr lang="pt-BR" dirty="0"/>
              <a:t> O número do meio </a:t>
            </a:r>
            <a:r>
              <a:rPr lang="pt-BR" dirty="0" smtClean="0"/>
              <a:t>entre a </a:t>
            </a:r>
            <a:r>
              <a:rPr lang="pt-BR" i="1" dirty="0" smtClean="0"/>
              <a:t>mediana</a:t>
            </a:r>
            <a:r>
              <a:rPr lang="pt-BR" dirty="0" smtClean="0"/>
              <a:t> e </a:t>
            </a:r>
            <a:r>
              <a:rPr lang="pt-BR" dirty="0"/>
              <a:t>o </a:t>
            </a:r>
            <a:r>
              <a:rPr lang="pt-BR" dirty="0" smtClean="0"/>
              <a:t>maior </a:t>
            </a:r>
            <a:r>
              <a:rPr lang="pt-BR" dirty="0"/>
              <a:t>número dos dados (não o </a:t>
            </a:r>
            <a:r>
              <a:rPr lang="pt-BR" i="1" dirty="0" smtClean="0"/>
              <a:t>máximo</a:t>
            </a:r>
            <a:r>
              <a:rPr lang="pt-BR" dirty="0" smtClean="0"/>
              <a:t>);</a:t>
            </a:r>
          </a:p>
          <a:p>
            <a:pPr lvl="1"/>
            <a:r>
              <a:rPr lang="pt-BR" b="1" dirty="0" smtClean="0"/>
              <a:t>Máximo</a:t>
            </a:r>
            <a:r>
              <a:rPr lang="pt-BR" dirty="0" smtClean="0"/>
              <a:t>: Q3 </a:t>
            </a:r>
            <a:r>
              <a:rPr lang="pt-BR" dirty="0"/>
              <a:t>+</a:t>
            </a:r>
            <a:r>
              <a:rPr lang="pt-BR" dirty="0" smtClean="0"/>
              <a:t> </a:t>
            </a:r>
            <a:r>
              <a:rPr lang="pt-BR" dirty="0"/>
              <a:t>1.5 * (Q3-Q1</a:t>
            </a:r>
            <a:r>
              <a:rPr lang="pt-BR" dirty="0" smtClean="0"/>
              <a:t>);</a:t>
            </a:r>
          </a:p>
          <a:p>
            <a:pPr lvl="1"/>
            <a:r>
              <a:rPr lang="pt-BR" b="1" dirty="0" err="1" smtClean="0"/>
              <a:t>Outlier</a:t>
            </a:r>
            <a:r>
              <a:rPr lang="pt-BR" dirty="0" smtClean="0"/>
              <a:t>: Valores que estão fora do range entre o mínimo e o máximo.</a:t>
            </a:r>
          </a:p>
          <a:p>
            <a:endParaRPr lang="en-US" dirty="0"/>
          </a:p>
        </p:txBody>
      </p:sp>
      <p:sp>
        <p:nvSpPr>
          <p:cNvPr id="6" name="Retângulo 5"/>
          <p:cNvSpPr/>
          <p:nvPr/>
        </p:nvSpPr>
        <p:spPr>
          <a:xfrm>
            <a:off x="4355184" y="4482548"/>
            <a:ext cx="1376313" cy="791852"/>
          </a:xfrm>
          <a:prstGeom prst="rect">
            <a:avLst/>
          </a:prstGeom>
          <a:solidFill>
            <a:schemeClr val="bg2">
              <a:lumMod val="75000"/>
            </a:schemeClr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cxnSp>
        <p:nvCxnSpPr>
          <p:cNvPr id="8" name="Conector reto 7"/>
          <p:cNvCxnSpPr>
            <a:stCxn id="6" idx="3"/>
          </p:cNvCxnSpPr>
          <p:nvPr/>
        </p:nvCxnSpPr>
        <p:spPr>
          <a:xfrm>
            <a:off x="5731497" y="4878474"/>
            <a:ext cx="1630837" cy="1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to 9"/>
          <p:cNvCxnSpPr/>
          <p:nvPr/>
        </p:nvCxnSpPr>
        <p:spPr>
          <a:xfrm>
            <a:off x="2724347" y="4895892"/>
            <a:ext cx="1630837" cy="1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to 13"/>
          <p:cNvCxnSpPr/>
          <p:nvPr/>
        </p:nvCxnSpPr>
        <p:spPr>
          <a:xfrm>
            <a:off x="2724347" y="4651514"/>
            <a:ext cx="0" cy="51683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to 14"/>
          <p:cNvCxnSpPr/>
          <p:nvPr/>
        </p:nvCxnSpPr>
        <p:spPr>
          <a:xfrm>
            <a:off x="7362334" y="4651514"/>
            <a:ext cx="0" cy="51683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aixaDeTexto 15"/>
          <p:cNvSpPr txBox="1"/>
          <p:nvPr/>
        </p:nvSpPr>
        <p:spPr>
          <a:xfrm>
            <a:off x="2267147" y="4244370"/>
            <a:ext cx="914400" cy="35288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R="0" algn="ctr" defTabSz="914400" eaLnBrk="1" fontAlgn="auto" latinLnBrk="0" hangingPunct="1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pt-BR" kern="0" dirty="0" smtClean="0">
                <a:solidFill>
                  <a:srgbClr val="000000"/>
                </a:solidFill>
              </a:rPr>
              <a:t>Mínimo</a:t>
            </a:r>
            <a:endParaRPr lang="en-US" kern="0" dirty="0" smtClean="0">
              <a:solidFill>
                <a:srgbClr val="000000"/>
              </a:solidFill>
            </a:endParaRPr>
          </a:p>
        </p:txBody>
      </p:sp>
      <p:sp>
        <p:nvSpPr>
          <p:cNvPr id="17" name="CaixaDeTexto 16"/>
          <p:cNvSpPr txBox="1"/>
          <p:nvPr/>
        </p:nvSpPr>
        <p:spPr>
          <a:xfrm>
            <a:off x="6905133" y="4255589"/>
            <a:ext cx="914400" cy="35288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R="0" algn="ctr" defTabSz="914400" eaLnBrk="1" fontAlgn="auto" latinLnBrk="0" hangingPunct="1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pt-BR" kern="0" dirty="0" smtClean="0">
                <a:solidFill>
                  <a:srgbClr val="000000"/>
                </a:solidFill>
              </a:rPr>
              <a:t>Máximo</a:t>
            </a:r>
            <a:endParaRPr lang="en-US" kern="0" dirty="0" smtClean="0">
              <a:solidFill>
                <a:srgbClr val="000000"/>
              </a:solidFill>
            </a:endParaRPr>
          </a:p>
        </p:txBody>
      </p:sp>
      <p:cxnSp>
        <p:nvCxnSpPr>
          <p:cNvPr id="18" name="Conector reto 17"/>
          <p:cNvCxnSpPr>
            <a:endCxn id="6" idx="2"/>
          </p:cNvCxnSpPr>
          <p:nvPr/>
        </p:nvCxnSpPr>
        <p:spPr>
          <a:xfrm flipH="1">
            <a:off x="5043341" y="4482548"/>
            <a:ext cx="750" cy="79185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aixaDeTexto 19"/>
          <p:cNvSpPr txBox="1"/>
          <p:nvPr/>
        </p:nvSpPr>
        <p:spPr>
          <a:xfrm>
            <a:off x="4625897" y="5452195"/>
            <a:ext cx="914400" cy="35288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R="0" algn="ctr" defTabSz="914400" eaLnBrk="1" fontAlgn="auto" latinLnBrk="0" hangingPunct="1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pt-BR" kern="0" dirty="0" smtClean="0">
                <a:solidFill>
                  <a:srgbClr val="000000"/>
                </a:solidFill>
              </a:rPr>
              <a:t>Mediana</a:t>
            </a:r>
            <a:endParaRPr lang="en-US" kern="0" dirty="0" smtClean="0">
              <a:solidFill>
                <a:srgbClr val="000000"/>
              </a:solidFill>
            </a:endParaRPr>
          </a:p>
        </p:txBody>
      </p:sp>
      <p:sp>
        <p:nvSpPr>
          <p:cNvPr id="21" name="CaixaDeTexto 20"/>
          <p:cNvSpPr txBox="1"/>
          <p:nvPr/>
        </p:nvSpPr>
        <p:spPr>
          <a:xfrm>
            <a:off x="5181940" y="4116801"/>
            <a:ext cx="914400" cy="35288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R="0" algn="ctr" defTabSz="914400" eaLnBrk="1" fontAlgn="auto" latinLnBrk="0" hangingPunct="1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pt-BR" kern="0" dirty="0" smtClean="0">
                <a:solidFill>
                  <a:srgbClr val="000000"/>
                </a:solidFill>
              </a:rPr>
              <a:t>Q3</a:t>
            </a:r>
            <a:endParaRPr lang="en-US" kern="0" dirty="0" smtClean="0">
              <a:solidFill>
                <a:srgbClr val="000000"/>
              </a:solidFill>
            </a:endParaRPr>
          </a:p>
        </p:txBody>
      </p:sp>
      <p:sp>
        <p:nvSpPr>
          <p:cNvPr id="22" name="CaixaDeTexto 21"/>
          <p:cNvSpPr txBox="1"/>
          <p:nvPr/>
        </p:nvSpPr>
        <p:spPr>
          <a:xfrm>
            <a:off x="3911237" y="4121684"/>
            <a:ext cx="914400" cy="35288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R="0" algn="ctr" defTabSz="914400" eaLnBrk="1" fontAlgn="auto" latinLnBrk="0" hangingPunct="1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pt-BR" kern="0" dirty="0" smtClean="0">
                <a:solidFill>
                  <a:srgbClr val="000000"/>
                </a:solidFill>
              </a:rPr>
              <a:t>Q1</a:t>
            </a:r>
            <a:endParaRPr lang="en-US" kern="0" dirty="0" smtClean="0">
              <a:solidFill>
                <a:srgbClr val="000000"/>
              </a:solidFill>
            </a:endParaRPr>
          </a:p>
        </p:txBody>
      </p:sp>
      <p:sp>
        <p:nvSpPr>
          <p:cNvPr id="23" name="Elipse 22"/>
          <p:cNvSpPr/>
          <p:nvPr/>
        </p:nvSpPr>
        <p:spPr>
          <a:xfrm>
            <a:off x="7762972" y="4774732"/>
            <a:ext cx="117119" cy="1171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rgbClr val="3F136C"/>
            </a:solidFill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24" name="Elipse 23"/>
          <p:cNvSpPr/>
          <p:nvPr/>
        </p:nvSpPr>
        <p:spPr>
          <a:xfrm>
            <a:off x="7989932" y="4933236"/>
            <a:ext cx="117119" cy="1171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rgbClr val="3F136C"/>
            </a:solidFill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25" name="CaixaDeTexto 24"/>
          <p:cNvSpPr txBox="1"/>
          <p:nvPr/>
        </p:nvSpPr>
        <p:spPr>
          <a:xfrm>
            <a:off x="8172316" y="4683382"/>
            <a:ext cx="914400" cy="35288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R="0" algn="ctr" defTabSz="914400" eaLnBrk="1" fontAlgn="auto" latinLnBrk="0" hangingPunct="1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pt-BR" kern="0" dirty="0" err="1" smtClean="0">
                <a:solidFill>
                  <a:srgbClr val="000000"/>
                </a:solidFill>
              </a:rPr>
              <a:t>Outliers</a:t>
            </a:r>
            <a:endParaRPr lang="en-US" kern="0" dirty="0" smtClean="0">
              <a:solidFill>
                <a:srgbClr val="000000"/>
              </a:solidFill>
            </a:endParaRPr>
          </a:p>
        </p:txBody>
      </p:sp>
      <p:pic>
        <p:nvPicPr>
          <p:cNvPr id="27" name="Imagem 26"/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 l="4571" t="33261" r="11072" b="15503"/>
          <a:stretch/>
        </p:blipFill>
        <p:spPr>
          <a:xfrm>
            <a:off x="9191071" y="160841"/>
            <a:ext cx="1519361" cy="760990"/>
          </a:xfrm>
          <a:prstGeom prst="rect">
            <a:avLst/>
          </a:prstGeom>
        </p:spPr>
      </p:pic>
      <p:pic>
        <p:nvPicPr>
          <p:cNvPr id="28" name="Imagem 27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142669"/>
            <a:ext cx="1876302" cy="77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691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2400" dirty="0" smtClean="0">
                <a:solidFill>
                  <a:srgbClr val="525F6B"/>
                </a:solidFill>
              </a:rPr>
              <a:t>Exemplo: </a:t>
            </a:r>
            <a:r>
              <a:rPr lang="pt-BR" sz="2400" dirty="0" err="1" smtClean="0">
                <a:solidFill>
                  <a:srgbClr val="525F6B"/>
                </a:solidFill>
              </a:rPr>
              <a:t>Boxplot</a:t>
            </a:r>
            <a:endParaRPr lang="en-US" sz="2400" dirty="0">
              <a:solidFill>
                <a:srgbClr val="525F6B"/>
              </a:solidFill>
            </a:endParaRPr>
          </a:p>
        </p:txBody>
      </p:sp>
      <p:sp>
        <p:nvSpPr>
          <p:cNvPr id="2" name="Espaço Reservado para Texto 1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Estatística</a:t>
            </a:r>
            <a:r>
              <a:rPr lang="en-US" dirty="0" smtClean="0"/>
              <a:t> </a:t>
            </a:r>
            <a:r>
              <a:rPr lang="en-US" dirty="0" err="1" smtClean="0"/>
              <a:t>Descritiva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de-DE" smtClean="0"/>
              <a:pPr/>
              <a:t>26</a:t>
            </a:fld>
            <a:endParaRPr lang="de-DE"/>
          </a:p>
        </p:txBody>
      </p:sp>
      <p:sp>
        <p:nvSpPr>
          <p:cNvPr id="5" name="Espaço Reservado para Conteúdo 4"/>
          <p:cNvSpPr>
            <a:spLocks noGrp="1"/>
          </p:cNvSpPr>
          <p:nvPr>
            <p:ph sz="quarter" idx="1"/>
          </p:nvPr>
        </p:nvSpPr>
        <p:spPr>
          <a:xfrm>
            <a:off x="403225" y="1136720"/>
            <a:ext cx="5752478" cy="1807200"/>
          </a:xfrm>
        </p:spPr>
        <p:txBody>
          <a:bodyPr/>
          <a:lstStyle/>
          <a:p>
            <a:r>
              <a:rPr lang="pt-BR" dirty="0" smtClean="0"/>
              <a:t>Vamos utilizar o dataframe do exemplo anterior.</a:t>
            </a:r>
          </a:p>
          <a:p>
            <a:endParaRPr lang="en-US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4063" y="1425600"/>
            <a:ext cx="8062134" cy="4168802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 l="4571" t="33261" r="11072" b="15503"/>
          <a:stretch/>
        </p:blipFill>
        <p:spPr>
          <a:xfrm>
            <a:off x="9191071" y="160841"/>
            <a:ext cx="1519361" cy="760990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142669"/>
            <a:ext cx="1876302" cy="77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12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2400" dirty="0" smtClean="0">
                <a:solidFill>
                  <a:srgbClr val="525F6B"/>
                </a:solidFill>
              </a:rPr>
              <a:t>Exercício 1</a:t>
            </a:r>
            <a:endParaRPr lang="en-US" sz="2400" dirty="0">
              <a:solidFill>
                <a:srgbClr val="525F6B"/>
              </a:solidFill>
            </a:endParaRPr>
          </a:p>
        </p:txBody>
      </p:sp>
      <p:sp>
        <p:nvSpPr>
          <p:cNvPr id="2" name="Espaço Reservado para Texto 1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Estatística</a:t>
            </a:r>
            <a:r>
              <a:rPr lang="en-US" dirty="0" smtClean="0"/>
              <a:t> </a:t>
            </a:r>
            <a:r>
              <a:rPr lang="en-US" dirty="0" err="1" smtClean="0"/>
              <a:t>Descritiva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de-DE" smtClean="0"/>
              <a:pPr/>
              <a:t>27</a:t>
            </a:fld>
            <a:endParaRPr lang="de-DE"/>
          </a:p>
        </p:txBody>
      </p:sp>
      <p:sp>
        <p:nvSpPr>
          <p:cNvPr id="5" name="Espaço Reservado para Conteúdo 4"/>
          <p:cNvSpPr>
            <a:spLocks noGrp="1"/>
          </p:cNvSpPr>
          <p:nvPr>
            <p:ph sz="quarter" idx="1"/>
          </p:nvPr>
        </p:nvSpPr>
        <p:spPr>
          <a:xfrm>
            <a:off x="259080" y="1296000"/>
            <a:ext cx="10448290" cy="4168800"/>
          </a:xfrm>
        </p:spPr>
        <p:txBody>
          <a:bodyPr/>
          <a:lstStyle/>
          <a:p>
            <a:r>
              <a:rPr lang="pt-BR" dirty="0" smtClean="0"/>
              <a:t>Uma fábrica produz massa pronta para pasteis. Diariamente é medida a densidade da mistura das massas em máquinas diferentes. Dadas as medições a seguir, calcule a média, mediana, desvio padrão e crie o gráfico </a:t>
            </a:r>
            <a:r>
              <a:rPr lang="pt-BR" dirty="0" err="1" smtClean="0"/>
              <a:t>boxplot</a:t>
            </a:r>
            <a:r>
              <a:rPr lang="pt-BR" dirty="0" smtClean="0"/>
              <a:t> utilizando a biblioteca pandas.</a:t>
            </a:r>
          </a:p>
          <a:p>
            <a:r>
              <a:rPr lang="pt-BR" dirty="0" smtClean="0"/>
              <a:t>Tempo estimado: 30 min</a:t>
            </a:r>
            <a:endParaRPr lang="en-US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8432" y="2254671"/>
            <a:ext cx="2928977" cy="3373969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 l="4571" t="33261" r="11072" b="15503"/>
          <a:stretch/>
        </p:blipFill>
        <p:spPr>
          <a:xfrm>
            <a:off x="9191071" y="160841"/>
            <a:ext cx="1519361" cy="760990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142669"/>
            <a:ext cx="1876302" cy="77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908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2400" dirty="0" smtClean="0">
                <a:solidFill>
                  <a:srgbClr val="525F6B"/>
                </a:solidFill>
              </a:rPr>
              <a:t>Exercício 1 - Resposta</a:t>
            </a:r>
            <a:endParaRPr lang="en-US" sz="2400" dirty="0">
              <a:solidFill>
                <a:srgbClr val="525F6B"/>
              </a:solidFill>
            </a:endParaRPr>
          </a:p>
        </p:txBody>
      </p:sp>
      <p:sp>
        <p:nvSpPr>
          <p:cNvPr id="2" name="Espaço Reservado para Texto 1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r>
              <a:rPr lang="en-US" smtClean="0"/>
              <a:t>Estatística Descritiva</a:t>
            </a:r>
          </a:p>
          <a:p>
            <a:endParaRPr lang="en-US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de-DE" smtClean="0"/>
              <a:pPr/>
              <a:t>28</a:t>
            </a:fld>
            <a:endParaRPr lang="de-DE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370" y="1618131"/>
            <a:ext cx="5982007" cy="1143059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370" y="2835945"/>
            <a:ext cx="4730993" cy="1358970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370" y="4269670"/>
            <a:ext cx="4432528" cy="1403422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5416" y="3587010"/>
            <a:ext cx="4330923" cy="1384371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 rotWithShape="1">
          <a:blip r:embed="rId6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 l="4571" t="33261" r="11072" b="15503"/>
          <a:stretch/>
        </p:blipFill>
        <p:spPr>
          <a:xfrm>
            <a:off x="9191071" y="160841"/>
            <a:ext cx="1519361" cy="760990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142669"/>
            <a:ext cx="1876302" cy="77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352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255270" y="648000"/>
            <a:ext cx="10452100" cy="388800"/>
          </a:xfrm>
        </p:spPr>
        <p:txBody>
          <a:bodyPr>
            <a:normAutofit/>
          </a:bodyPr>
          <a:lstStyle/>
          <a:p>
            <a:r>
              <a:rPr lang="pt-BR" sz="2400" dirty="0" smtClean="0">
                <a:solidFill>
                  <a:srgbClr val="525F6B"/>
                </a:solidFill>
              </a:rPr>
              <a:t>Exercício 1 - Resposta</a:t>
            </a:r>
            <a:endParaRPr lang="en-US" sz="2400" dirty="0">
              <a:solidFill>
                <a:srgbClr val="525F6B"/>
              </a:solidFill>
            </a:endParaRPr>
          </a:p>
        </p:txBody>
      </p:sp>
      <p:sp>
        <p:nvSpPr>
          <p:cNvPr id="2" name="Espaço Reservado para Texto 1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r>
              <a:rPr lang="en-US" smtClean="0"/>
              <a:t>Estatística Descritiva</a:t>
            </a:r>
          </a:p>
          <a:p>
            <a:endParaRPr lang="en-US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de-DE" smtClean="0"/>
              <a:pPr/>
              <a:t>29</a:t>
            </a:fld>
            <a:endParaRPr lang="de-DE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9917" y="1295999"/>
            <a:ext cx="8887289" cy="3917023"/>
          </a:xfrm>
          <a:prstGeom prst="rect">
            <a:avLst/>
          </a:prstGeom>
        </p:spPr>
      </p:pic>
      <p:sp>
        <p:nvSpPr>
          <p:cNvPr id="7" name="CaixaDeTexto 6"/>
          <p:cNvSpPr txBox="1"/>
          <p:nvPr/>
        </p:nvSpPr>
        <p:spPr>
          <a:xfrm>
            <a:off x="6457360" y="2337847"/>
            <a:ext cx="1131217" cy="32993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R="0" defTabSz="914400" eaLnBrk="1" fontAlgn="auto" latinLnBrk="0" hangingPunct="1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pt-BR" kern="0" dirty="0" err="1" smtClean="0">
                <a:solidFill>
                  <a:srgbClr val="000000"/>
                </a:solidFill>
              </a:rPr>
              <a:t>Outlier</a:t>
            </a:r>
            <a:endParaRPr lang="en-US" kern="0" dirty="0" smtClean="0">
              <a:solidFill>
                <a:srgbClr val="000000"/>
              </a:solidFill>
            </a:endParaRPr>
          </a:p>
        </p:txBody>
      </p:sp>
      <p:cxnSp>
        <p:nvCxnSpPr>
          <p:cNvPr id="9" name="Conector de Seta Reta 8"/>
          <p:cNvCxnSpPr/>
          <p:nvPr/>
        </p:nvCxnSpPr>
        <p:spPr>
          <a:xfrm flipH="1">
            <a:off x="5552388" y="2516957"/>
            <a:ext cx="867266" cy="44305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Imagem 9"/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 l="4571" t="33261" r="11072" b="15503"/>
          <a:stretch/>
        </p:blipFill>
        <p:spPr>
          <a:xfrm>
            <a:off x="9191071" y="160841"/>
            <a:ext cx="1519361" cy="760990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124913"/>
            <a:ext cx="1876302" cy="77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910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547412" y="2002056"/>
            <a:ext cx="9874800" cy="21665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333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28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6000" dirty="0" err="1" smtClean="0">
                <a:solidFill>
                  <a:schemeClr val="bg1"/>
                </a:solidFill>
              </a:rPr>
              <a:t>Estatística</a:t>
            </a:r>
            <a:r>
              <a:rPr lang="en-US" sz="6000" dirty="0" smtClean="0">
                <a:solidFill>
                  <a:schemeClr val="bg1"/>
                </a:solidFill>
              </a:rPr>
              <a:t> </a:t>
            </a:r>
            <a:br>
              <a:rPr lang="en-US" sz="6000" dirty="0" smtClean="0">
                <a:solidFill>
                  <a:schemeClr val="bg1"/>
                </a:solidFill>
              </a:rPr>
            </a:br>
            <a:r>
              <a:rPr lang="en-US" sz="6000" dirty="0" err="1" smtClean="0">
                <a:solidFill>
                  <a:schemeClr val="bg1"/>
                </a:solidFill>
              </a:rPr>
              <a:t>descritiva</a:t>
            </a:r>
            <a:r>
              <a:rPr lang="en-US" sz="6000" dirty="0" smtClean="0">
                <a:solidFill>
                  <a:schemeClr val="bg1"/>
                </a:solidFill>
              </a:rPr>
              <a:t/>
            </a:r>
            <a:br>
              <a:rPr lang="en-US" sz="6000" dirty="0" smtClean="0">
                <a:solidFill>
                  <a:schemeClr val="bg1"/>
                </a:solidFill>
              </a:rPr>
            </a:br>
            <a:endParaRPr lang="en-US" sz="6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3102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241300" y="2681288"/>
            <a:ext cx="9874250" cy="808037"/>
          </a:xfrm>
        </p:spPr>
        <p:txBody>
          <a:bodyPr>
            <a:noAutofit/>
          </a:bodyPr>
          <a:lstStyle/>
          <a:p>
            <a:r>
              <a:rPr lang="en-US" sz="6000" cap="none" dirty="0" err="1" smtClean="0">
                <a:solidFill>
                  <a:schemeClr val="bg1"/>
                </a:solidFill>
              </a:rPr>
              <a:t>Probabilidade</a:t>
            </a:r>
            <a:r>
              <a:rPr lang="en-US" sz="6000" cap="none" dirty="0" smtClean="0">
                <a:solidFill>
                  <a:schemeClr val="bg1"/>
                </a:solidFill>
              </a:rPr>
              <a:t/>
            </a:r>
            <a:br>
              <a:rPr lang="en-US" sz="6000" cap="none" dirty="0" smtClean="0">
                <a:solidFill>
                  <a:schemeClr val="bg1"/>
                </a:solidFill>
              </a:rPr>
            </a:br>
            <a:endParaRPr lang="en-US" sz="6000" cap="non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3384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2400" dirty="0" smtClean="0">
                <a:solidFill>
                  <a:srgbClr val="525F6B"/>
                </a:solidFill>
              </a:rPr>
              <a:t>O que é Probabilidade</a:t>
            </a:r>
            <a:endParaRPr lang="en-US" sz="2400" dirty="0">
              <a:solidFill>
                <a:srgbClr val="525F6B"/>
              </a:solidFill>
            </a:endParaRPr>
          </a:p>
        </p:txBody>
      </p:sp>
      <p:sp>
        <p:nvSpPr>
          <p:cNvPr id="2" name="Espaço Reservado para Texto 1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Probabilidade</a:t>
            </a:r>
            <a:endParaRPr lang="en-US" dirty="0" smtClean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de-DE" smtClean="0"/>
              <a:pPr/>
              <a:t>31</a:t>
            </a:fld>
            <a:endParaRPr lang="de-DE"/>
          </a:p>
        </p:txBody>
      </p:sp>
      <p:sp>
        <p:nvSpPr>
          <p:cNvPr id="5" name="Espaço Reservado para Conteúdo 4"/>
          <p:cNvSpPr>
            <a:spLocks noGrp="1"/>
          </p:cNvSpPr>
          <p:nvPr>
            <p:ph sz="quarter" idx="1"/>
          </p:nvPr>
        </p:nvSpPr>
        <p:spPr>
          <a:xfrm>
            <a:off x="3739386" y="1286573"/>
            <a:ext cx="6971794" cy="4168800"/>
          </a:xfrm>
        </p:spPr>
        <p:txBody>
          <a:bodyPr anchor="ctr">
            <a:normAutofit/>
          </a:bodyPr>
          <a:lstStyle/>
          <a:p>
            <a:r>
              <a:rPr lang="pt-BR" dirty="0" smtClean="0"/>
              <a:t>Área da matemática que estuda a chance de determinado evento acontecer;</a:t>
            </a:r>
          </a:p>
          <a:p>
            <a:r>
              <a:rPr lang="pt-BR" dirty="0" smtClean="0"/>
              <a:t>É necessário entender alguns conceitos importantes sobre probabilidade:</a:t>
            </a:r>
          </a:p>
          <a:p>
            <a:pPr lvl="1"/>
            <a:r>
              <a:rPr lang="pt-BR" dirty="0" smtClean="0"/>
              <a:t>Experimento aleatório;</a:t>
            </a:r>
          </a:p>
          <a:p>
            <a:pPr lvl="1"/>
            <a:r>
              <a:rPr lang="pt-BR" dirty="0" smtClean="0"/>
              <a:t>Evento;</a:t>
            </a:r>
          </a:p>
          <a:p>
            <a:pPr lvl="1"/>
            <a:r>
              <a:rPr lang="pt-BR" dirty="0" smtClean="0"/>
              <a:t>Espaço Amostral;</a:t>
            </a:r>
          </a:p>
          <a:p>
            <a:pPr lvl="1"/>
            <a:r>
              <a:rPr lang="pt-BR" dirty="0" smtClean="0"/>
              <a:t>Eventos equiprováveis;</a:t>
            </a:r>
          </a:p>
          <a:p>
            <a:r>
              <a:rPr lang="pt-BR" dirty="0" smtClean="0"/>
              <a:t>O valor da probabilidade sempre é um número entre 0 e 1 ou uma porcentagem entre 0% e 100%.</a:t>
            </a:r>
            <a:endParaRPr lang="en-US" dirty="0"/>
          </a:p>
        </p:txBody>
      </p:sp>
      <p:pic>
        <p:nvPicPr>
          <p:cNvPr id="1026" name="Picture 2" descr="https://d26lpennugtm8s.cloudfront.net/stores/456/540/products/dados1-bac19f30cf9ab1b17e15133030630947-640-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" y="1538724"/>
            <a:ext cx="3480306" cy="3480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 l="4571" t="33261" r="11072" b="15503"/>
          <a:stretch/>
        </p:blipFill>
        <p:spPr>
          <a:xfrm>
            <a:off x="9191071" y="160841"/>
            <a:ext cx="1519361" cy="760990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124913"/>
            <a:ext cx="1876302" cy="77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569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2400" dirty="0">
                <a:solidFill>
                  <a:srgbClr val="525F6B"/>
                </a:solidFill>
              </a:rPr>
              <a:t>Conceitos</a:t>
            </a:r>
            <a:endParaRPr lang="en-US" sz="2400" dirty="0">
              <a:solidFill>
                <a:srgbClr val="525F6B"/>
              </a:solidFill>
            </a:endParaRPr>
          </a:p>
        </p:txBody>
      </p:sp>
      <p:sp>
        <p:nvSpPr>
          <p:cNvPr id="2" name="Espaço Reservado para Texto 1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Probabilidade</a:t>
            </a:r>
            <a:endParaRPr lang="en-US" dirty="0" smtClean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de-DE" smtClean="0"/>
              <a:pPr/>
              <a:t>32</a:t>
            </a:fld>
            <a:endParaRPr lang="de-DE"/>
          </a:p>
        </p:txBody>
      </p:sp>
      <p:sp>
        <p:nvSpPr>
          <p:cNvPr id="5" name="Espaço Reservado para Conteúdo 4"/>
          <p:cNvSpPr>
            <a:spLocks noGrp="1"/>
          </p:cNvSpPr>
          <p:nvPr>
            <p:ph sz="quarter" idx="1"/>
          </p:nvPr>
        </p:nvSpPr>
        <p:spPr>
          <a:xfrm>
            <a:off x="2488330" y="1296000"/>
            <a:ext cx="8221231" cy="4168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b="1" dirty="0" smtClean="0"/>
              <a:t>Experimento Aleatório</a:t>
            </a:r>
          </a:p>
          <a:p>
            <a:r>
              <a:rPr lang="pt-BR" dirty="0" smtClean="0"/>
              <a:t>É o experimento que, mesmo sendo realizado várias vezes sempre nas mesmas condições, possui um resultado imprevisível.</a:t>
            </a:r>
          </a:p>
          <a:p>
            <a:r>
              <a:rPr lang="pt-BR" dirty="0" smtClean="0"/>
              <a:t>Um bom exemplo de experimento aleatório é o lançamento de um dado. Ainda que seja possível calcular a chance de cada um dos resultados ocorrer, é impossível sabermos qual será o resultado do lançamento.</a:t>
            </a:r>
          </a:p>
          <a:p>
            <a:pPr marL="0" indent="0">
              <a:buNone/>
            </a:pPr>
            <a:r>
              <a:rPr lang="pt-BR" b="1" dirty="0" smtClean="0"/>
              <a:t>Espaço Amostral</a:t>
            </a:r>
          </a:p>
          <a:p>
            <a:r>
              <a:rPr lang="pt-BR" dirty="0" smtClean="0"/>
              <a:t>É o conjunto de todos os resultados possíveis de um experimento aleatório. Pode ser conhecido também como universo amostral. O espaço amostral é representado por </a:t>
            </a:r>
            <a:r>
              <a:rPr lang="el-GR" dirty="0" smtClean="0"/>
              <a:t>Ω</a:t>
            </a:r>
            <a:r>
              <a:rPr lang="pt-BR" dirty="0" smtClean="0"/>
              <a:t> (ômega);</a:t>
            </a:r>
          </a:p>
          <a:p>
            <a:r>
              <a:rPr lang="pt-BR" dirty="0" smtClean="0"/>
              <a:t>No exemplo do dado comum, o espaço amostral seria:</a:t>
            </a:r>
          </a:p>
          <a:p>
            <a:pPr lvl="1"/>
            <a:r>
              <a:rPr lang="pt-BR" dirty="0" smtClean="0"/>
              <a:t>Ω: {1, 2, 3, 4, 5, 6}</a:t>
            </a:r>
            <a:endParaRPr lang="en-US" dirty="0"/>
          </a:p>
        </p:txBody>
      </p:sp>
      <p:pic>
        <p:nvPicPr>
          <p:cNvPr id="2050" name="Picture 2" descr="https://image.freepik.com/fotos-gratis/dados-empilhados-do-jogo-isolados-no-fundo-branco_93675-64918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31" r="16625"/>
          <a:stretch/>
        </p:blipFill>
        <p:spPr bwMode="auto">
          <a:xfrm>
            <a:off x="471341" y="1425600"/>
            <a:ext cx="2016990" cy="3392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 l="4571" t="33261" r="11072" b="15503"/>
          <a:stretch/>
        </p:blipFill>
        <p:spPr>
          <a:xfrm>
            <a:off x="9191071" y="160841"/>
            <a:ext cx="1519361" cy="760990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124913"/>
            <a:ext cx="1876302" cy="77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941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2400" dirty="0" smtClean="0">
                <a:solidFill>
                  <a:srgbClr val="525F6B"/>
                </a:solidFill>
              </a:rPr>
              <a:t>Conceitos</a:t>
            </a:r>
            <a:endParaRPr lang="en-US" sz="2400" dirty="0">
              <a:solidFill>
                <a:srgbClr val="525F6B"/>
              </a:solidFill>
            </a:endParaRPr>
          </a:p>
        </p:txBody>
      </p:sp>
      <p:sp>
        <p:nvSpPr>
          <p:cNvPr id="2" name="Espaço Reservado para Texto 1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r>
              <a:rPr lang="en-US" smtClean="0"/>
              <a:t>Probabilidade</a:t>
            </a:r>
          </a:p>
          <a:p>
            <a:endParaRPr lang="en-US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de-DE" smtClean="0"/>
              <a:pPr/>
              <a:t>33</a:t>
            </a:fld>
            <a:endParaRPr lang="de-DE"/>
          </a:p>
        </p:txBody>
      </p:sp>
      <p:sp>
        <p:nvSpPr>
          <p:cNvPr id="5" name="Espaço Reservado para Conteúdo 4"/>
          <p:cNvSpPr>
            <a:spLocks noGrp="1"/>
          </p:cNvSpPr>
          <p:nvPr>
            <p:ph sz="quarter" idx="1"/>
          </p:nvPr>
        </p:nvSpPr>
        <p:spPr>
          <a:xfrm>
            <a:off x="2956142" y="1296000"/>
            <a:ext cx="7753419" cy="4168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b="1" dirty="0" smtClean="0"/>
              <a:t>Eventos</a:t>
            </a:r>
          </a:p>
          <a:p>
            <a:r>
              <a:rPr lang="pt-BR" dirty="0" smtClean="0"/>
              <a:t>É qualquer subconjunto do espaço amostral. Geralmente, é um conjunto com resultados satisfatórios, ou seja, um subconjunto do espaço amostral que contém elementos com os quais se calcula probabilidade;</a:t>
            </a:r>
          </a:p>
          <a:p>
            <a:pPr lvl="1"/>
            <a:r>
              <a:rPr lang="pt-BR" b="1" dirty="0" smtClean="0"/>
              <a:t>Evento certo</a:t>
            </a:r>
            <a:r>
              <a:rPr lang="pt-BR" dirty="0" smtClean="0"/>
              <a:t>: Possui 100% de chance de ocorrer. Ex.: Em um dado de 6 lados e um evento E{1, 2, 3, 4, 5, 6};</a:t>
            </a:r>
          </a:p>
          <a:p>
            <a:pPr lvl="1"/>
            <a:r>
              <a:rPr lang="pt-BR" b="1" dirty="0" smtClean="0"/>
              <a:t>Evento impossível</a:t>
            </a:r>
            <a:r>
              <a:rPr lang="pt-BR" dirty="0"/>
              <a:t>:</a:t>
            </a:r>
            <a:r>
              <a:rPr lang="pt-BR" dirty="0" smtClean="0"/>
              <a:t> Possui 0% de chance de ocorrer. Ex.: Em um dado de 6 lados e um evento M{7, 9};</a:t>
            </a:r>
          </a:p>
          <a:p>
            <a:pPr marL="0" indent="0">
              <a:buNone/>
            </a:pPr>
            <a:r>
              <a:rPr lang="pt-BR" b="1" dirty="0" smtClean="0"/>
              <a:t>Evento equiprovável</a:t>
            </a:r>
            <a:r>
              <a:rPr lang="pt-BR" dirty="0" smtClean="0"/>
              <a:t> </a:t>
            </a:r>
          </a:p>
          <a:p>
            <a:r>
              <a:rPr lang="pt-BR" dirty="0" smtClean="0"/>
              <a:t>São eventos que possuem a mesma chance de ocorrer. Ex.: Em um dado de 6 lados, e dois eventos A{1, 3, 5} e B{2, 4, 6}. Os eventos A e B são equiprováveis pois possuem a mesma chance de acontecer.</a:t>
            </a:r>
            <a:endParaRPr lang="en-US" dirty="0"/>
          </a:p>
        </p:txBody>
      </p:sp>
      <p:pic>
        <p:nvPicPr>
          <p:cNvPr id="1026" name="Picture 2" descr="https://media.istockphoto.com/photos/rolling-dices-picture-id936431366?k=6&amp;m=936431366&amp;s=170667a&amp;w=0&amp;h=WVU6UKp7HEmQ6xAOz2un-nNbeAnbDIjKmpM5_MnrCVw=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49" r="17861"/>
          <a:stretch/>
        </p:blipFill>
        <p:spPr bwMode="auto">
          <a:xfrm>
            <a:off x="259080" y="1296000"/>
            <a:ext cx="2564091" cy="368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 l="4571" t="33261" r="11072" b="15503"/>
          <a:stretch/>
        </p:blipFill>
        <p:spPr>
          <a:xfrm>
            <a:off x="9191071" y="160841"/>
            <a:ext cx="1519361" cy="760990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124913"/>
            <a:ext cx="1876302" cy="77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270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2400" dirty="0" smtClean="0">
                <a:solidFill>
                  <a:srgbClr val="525F6B"/>
                </a:solidFill>
              </a:rPr>
              <a:t>Histograma</a:t>
            </a:r>
            <a:endParaRPr lang="en-US" sz="2400" dirty="0">
              <a:solidFill>
                <a:srgbClr val="525F6B"/>
              </a:solidFill>
            </a:endParaRPr>
          </a:p>
        </p:txBody>
      </p:sp>
      <p:sp>
        <p:nvSpPr>
          <p:cNvPr id="2" name="Espaço Reservado para Texto 1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Probabilidade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de-DE" smtClean="0"/>
              <a:pPr/>
              <a:t>34</a:t>
            </a:fld>
            <a:endParaRPr lang="de-DE"/>
          </a:p>
        </p:txBody>
      </p:sp>
      <p:sp>
        <p:nvSpPr>
          <p:cNvPr id="5" name="Espaço Reservado para Conteúdo 4"/>
          <p:cNvSpPr>
            <a:spLocks noGrp="1"/>
          </p:cNvSpPr>
          <p:nvPr>
            <p:ph sz="quarter" idx="1"/>
          </p:nvPr>
        </p:nvSpPr>
        <p:spPr>
          <a:xfrm>
            <a:off x="547371" y="1296000"/>
            <a:ext cx="10160000" cy="4168800"/>
          </a:xfrm>
        </p:spPr>
        <p:txBody>
          <a:bodyPr>
            <a:normAutofit/>
          </a:bodyPr>
          <a:lstStyle/>
          <a:p>
            <a:r>
              <a:rPr lang="pt-BR" dirty="0" smtClean="0"/>
              <a:t>O histograma é um gráfico de barras que demonstra a distribuição de frequências, onde cada coluna representa uma classe (valor do dado), e a altura representa a quantidade ou frequência absoluta em que ocorre.</a:t>
            </a:r>
          </a:p>
          <a:p>
            <a:r>
              <a:rPr lang="pt-BR" dirty="0" smtClean="0"/>
              <a:t>Tem como objetivo ilustrar como determinada amostra, ou população, está distribuída, com intuito de facilitar a visualização dessa distribuição;</a:t>
            </a:r>
          </a:p>
          <a:p>
            <a:r>
              <a:rPr lang="pt-BR" dirty="0" smtClean="0"/>
              <a:t>Utilidades de um histograma:</a:t>
            </a:r>
          </a:p>
          <a:p>
            <a:pPr lvl="1"/>
            <a:r>
              <a:rPr lang="pt-BR" dirty="0" smtClean="0"/>
              <a:t>Resumir grande volume de dados;</a:t>
            </a:r>
          </a:p>
          <a:p>
            <a:pPr lvl="1"/>
            <a:r>
              <a:rPr lang="pt-BR" dirty="0" smtClean="0"/>
              <a:t>Comunicar as informações por meio de gráfico.</a:t>
            </a:r>
          </a:p>
          <a:p>
            <a:pPr lvl="1"/>
            <a:r>
              <a:rPr lang="pt-BR" dirty="0" err="1" smtClean="0"/>
              <a:t>Ex</a:t>
            </a:r>
            <a:r>
              <a:rPr lang="pt-BR" dirty="0" smtClean="0"/>
              <a:t>: satisfação em aplicativos.</a:t>
            </a:r>
          </a:p>
          <a:p>
            <a:endParaRPr lang="en-US" dirty="0"/>
          </a:p>
        </p:txBody>
      </p:sp>
      <p:pic>
        <p:nvPicPr>
          <p:cNvPr id="2050" name="Picture 2" descr="https://blogdaqualidade.com.br/app/uploads/2012/09/Grafico-histograma-1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3484" y="3822606"/>
            <a:ext cx="3478257" cy="1642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 l="4571" t="33261" r="11072" b="15503"/>
          <a:stretch/>
        </p:blipFill>
        <p:spPr>
          <a:xfrm>
            <a:off x="9191071" y="160841"/>
            <a:ext cx="1519361" cy="760990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124913"/>
            <a:ext cx="1876302" cy="77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003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2400" dirty="0" smtClean="0">
                <a:solidFill>
                  <a:srgbClr val="525F6B"/>
                </a:solidFill>
              </a:rPr>
              <a:t>Histograma: Exemplo</a:t>
            </a:r>
            <a:endParaRPr lang="en-US" sz="2400" dirty="0">
              <a:solidFill>
                <a:srgbClr val="525F6B"/>
              </a:solidFill>
            </a:endParaRPr>
          </a:p>
        </p:txBody>
      </p:sp>
      <p:sp>
        <p:nvSpPr>
          <p:cNvPr id="2" name="Espaço Reservado para Texto 1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Probabilidade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de-DE" smtClean="0"/>
              <a:pPr/>
              <a:t>35</a:t>
            </a:fld>
            <a:endParaRPr lang="de-DE"/>
          </a:p>
        </p:txBody>
      </p:sp>
      <p:sp>
        <p:nvSpPr>
          <p:cNvPr id="5" name="Espaço Reservado para Conteúdo 4"/>
          <p:cNvSpPr>
            <a:spLocks noGrp="1"/>
          </p:cNvSpPr>
          <p:nvPr>
            <p:ph sz="quarter" idx="1"/>
          </p:nvPr>
        </p:nvSpPr>
        <p:spPr>
          <a:xfrm>
            <a:off x="259080" y="1296000"/>
            <a:ext cx="10448290" cy="4168800"/>
          </a:xfrm>
        </p:spPr>
        <p:txBody>
          <a:bodyPr/>
          <a:lstStyle/>
          <a:p>
            <a:r>
              <a:rPr lang="pt-BR" dirty="0" smtClean="0"/>
              <a:t>Seguindo com o exemplo de dados, vamos montar um histograma para verificar se um dado é normal ou viciado.</a:t>
            </a:r>
            <a:endParaRPr lang="en-US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275" y="1958425"/>
            <a:ext cx="4159356" cy="925245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369" y="2804392"/>
            <a:ext cx="7597192" cy="2003282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4"/>
          <a:srcRect l="4988" t="1307" r="3970" b="3033"/>
          <a:stretch/>
        </p:blipFill>
        <p:spPr>
          <a:xfrm>
            <a:off x="6988361" y="1958425"/>
            <a:ext cx="3421930" cy="229071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Imagem 9"/>
          <p:cNvPicPr>
            <a:picLocks noChangeAspect="1"/>
          </p:cNvPicPr>
          <p:nvPr/>
        </p:nvPicPr>
        <p:blipFill rotWithShape="1">
          <a:blip r:embed="rId5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 l="4571" t="33261" r="11072" b="15503"/>
          <a:stretch/>
        </p:blipFill>
        <p:spPr>
          <a:xfrm>
            <a:off x="9191071" y="160841"/>
            <a:ext cx="1519361" cy="760990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124913"/>
            <a:ext cx="1876302" cy="77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255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2400" dirty="0" smtClean="0">
                <a:solidFill>
                  <a:srgbClr val="525F6B"/>
                </a:solidFill>
              </a:rPr>
              <a:t>Distribuição Normal</a:t>
            </a:r>
            <a:endParaRPr lang="en-US" sz="2400" dirty="0">
              <a:solidFill>
                <a:srgbClr val="525F6B"/>
              </a:solidFill>
            </a:endParaRPr>
          </a:p>
        </p:txBody>
      </p:sp>
      <p:sp>
        <p:nvSpPr>
          <p:cNvPr id="2" name="Espaço Reservado para Texto 1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Probabilidade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de-DE" smtClean="0"/>
              <a:pPr/>
              <a:t>36</a:t>
            </a:fld>
            <a:endParaRPr lang="de-DE"/>
          </a:p>
        </p:txBody>
      </p:sp>
      <p:sp>
        <p:nvSpPr>
          <p:cNvPr id="5" name="Espaço Reservado para Conteúdo 4"/>
          <p:cNvSpPr>
            <a:spLocks noGrp="1"/>
          </p:cNvSpPr>
          <p:nvPr>
            <p:ph sz="quarter" idx="1"/>
          </p:nvPr>
        </p:nvSpPr>
        <p:spPr>
          <a:xfrm>
            <a:off x="259080" y="1296000"/>
            <a:ext cx="7856220" cy="3943840"/>
          </a:xfrm>
        </p:spPr>
        <p:txBody>
          <a:bodyPr>
            <a:normAutofit/>
          </a:bodyPr>
          <a:lstStyle/>
          <a:p>
            <a:r>
              <a:rPr lang="pt-BR" dirty="0" smtClean="0"/>
              <a:t>Uma distribuição estatística é uma função que define uma curva, e uma área sob essa curva que determina a  probabilidade de um determinado evento acontecer;</a:t>
            </a:r>
          </a:p>
          <a:p>
            <a:r>
              <a:rPr lang="pt-BR" dirty="0" smtClean="0"/>
              <a:t>Muitos fenômenos aleatórios se comportam próximos a essa distribuição. Como por exemplo altura das pessoas, peso, pressão sanguínea, etc.</a:t>
            </a:r>
            <a:endParaRPr lang="en-US" dirty="0"/>
          </a:p>
          <a:p>
            <a:r>
              <a:rPr lang="pt-BR" dirty="0" smtClean="0"/>
              <a:t>Características:</a:t>
            </a:r>
          </a:p>
          <a:p>
            <a:pPr lvl="1"/>
            <a:r>
              <a:rPr lang="pt-BR" dirty="0" smtClean="0"/>
              <a:t>O ponto central é a média. (Simétrica, e valor mais </a:t>
            </a:r>
            <a:r>
              <a:rPr lang="pt-BR" dirty="0" err="1" smtClean="0"/>
              <a:t>provével</a:t>
            </a:r>
            <a:r>
              <a:rPr lang="pt-BR" dirty="0" smtClean="0"/>
              <a:t>)</a:t>
            </a:r>
          </a:p>
          <a:p>
            <a:pPr lvl="1"/>
            <a:r>
              <a:rPr lang="pt-BR" dirty="0" smtClean="0"/>
              <a:t>Curva em formato de sino;</a:t>
            </a:r>
          </a:p>
          <a:p>
            <a:pPr lvl="1"/>
            <a:r>
              <a:rPr lang="pt-BR" dirty="0" err="1" smtClean="0"/>
              <a:t>Unimodal</a:t>
            </a:r>
            <a:r>
              <a:rPr lang="pt-BR" dirty="0" smtClean="0"/>
              <a:t>;</a:t>
            </a:r>
          </a:p>
          <a:p>
            <a:pPr lvl="1"/>
            <a:r>
              <a:rPr lang="pt-BR" dirty="0" smtClean="0"/>
              <a:t>A probabilidade tende a zero quando se afasta da média;</a:t>
            </a:r>
          </a:p>
          <a:p>
            <a:r>
              <a:rPr lang="pt-BR" dirty="0" smtClean="0"/>
              <a:t>A área total  da curva normal representa 100%, ou 1, </a:t>
            </a:r>
          </a:p>
          <a:p>
            <a:pPr marL="0" indent="0">
              <a:buNone/>
            </a:pPr>
            <a:r>
              <a:rPr lang="pt-BR" dirty="0" smtClean="0"/>
              <a:t>de probabilidade;</a:t>
            </a:r>
          </a:p>
          <a:p>
            <a:endParaRPr lang="pt-BR" dirty="0" smtClean="0"/>
          </a:p>
        </p:txBody>
      </p:sp>
      <p:pic>
        <p:nvPicPr>
          <p:cNvPr id="1028" name="Picture 4" descr="Distribuição Normal (Gaussiana)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19"/>
          <a:stretch/>
        </p:blipFill>
        <p:spPr bwMode="auto">
          <a:xfrm>
            <a:off x="6578182" y="3267920"/>
            <a:ext cx="4391443" cy="2762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 l="4571" t="33261" r="11072" b="15503"/>
          <a:stretch/>
        </p:blipFill>
        <p:spPr>
          <a:xfrm>
            <a:off x="9191071" y="160841"/>
            <a:ext cx="1519361" cy="760990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124913"/>
            <a:ext cx="1876302" cy="77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880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2400" dirty="0" smtClean="0">
                <a:solidFill>
                  <a:srgbClr val="525F6B"/>
                </a:solidFill>
              </a:rPr>
              <a:t>Distribuição Normal</a:t>
            </a:r>
            <a:endParaRPr lang="en-US" sz="2400" dirty="0">
              <a:solidFill>
                <a:srgbClr val="525F6B"/>
              </a:solidFill>
            </a:endParaRPr>
          </a:p>
        </p:txBody>
      </p:sp>
      <p:sp>
        <p:nvSpPr>
          <p:cNvPr id="2" name="Espaço Reservado para Texto 1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r>
              <a:rPr lang="en-US" smtClean="0"/>
              <a:t>Probabilidade</a:t>
            </a:r>
          </a:p>
          <a:p>
            <a:endParaRPr lang="en-US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de-DE" smtClean="0"/>
              <a:pPr/>
              <a:t>37</a:t>
            </a:fld>
            <a:endParaRPr lang="de-DE"/>
          </a:p>
        </p:txBody>
      </p:sp>
      <p:sp>
        <p:nvSpPr>
          <p:cNvPr id="5" name="Espaço Reservado para Conteúdo 4"/>
          <p:cNvSpPr>
            <a:spLocks noGrp="1"/>
          </p:cNvSpPr>
          <p:nvPr>
            <p:ph sz="quarter" idx="1"/>
          </p:nvPr>
        </p:nvSpPr>
        <p:spPr>
          <a:xfrm>
            <a:off x="259080" y="1296000"/>
            <a:ext cx="10448290" cy="4168800"/>
          </a:xfrm>
        </p:spPr>
        <p:txBody>
          <a:bodyPr/>
          <a:lstStyle/>
          <a:p>
            <a:r>
              <a:rPr lang="pt-BR" dirty="0" smtClean="0"/>
              <a:t>Diferentes valores de média e desvio padrão, nos darão distribuições com formas diferentes;</a:t>
            </a:r>
          </a:p>
          <a:p>
            <a:r>
              <a:rPr lang="pt-BR" dirty="0" smtClean="0"/>
              <a:t>A média indica o centro da distribuição, e o desvio padrão indica a variabilidade dos dados;</a:t>
            </a:r>
          </a:p>
          <a:p>
            <a:r>
              <a:rPr lang="pt-BR" dirty="0" smtClean="0"/>
              <a:t>Nem todos os fenômenos podem ser representados pela distribuição normal. Por exemplo a duração de uma lâmpada de certa marca selecionada ao acaso</a:t>
            </a:r>
          </a:p>
          <a:p>
            <a:endParaRPr lang="en-US" dirty="0"/>
          </a:p>
        </p:txBody>
      </p:sp>
      <p:pic>
        <p:nvPicPr>
          <p:cNvPr id="6" name="Picture 2" descr="https://www.researchgate.net/profile/Andre_Persechino/publication/324903184/figure/fig4/AS:625085039796224@1526043295067/Figura-9-Influencia-do-desvio-padrao-sobre-a-largura-da-Gaussiana-Figura-extraida-d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" y="2890206"/>
            <a:ext cx="5142989" cy="1851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aixaDeTexto 7"/>
          <p:cNvSpPr txBox="1"/>
          <p:nvPr/>
        </p:nvSpPr>
        <p:spPr>
          <a:xfrm>
            <a:off x="742537" y="4741682"/>
            <a:ext cx="4176074" cy="51847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R="0" algn="ctr" defTabSz="914400" eaLnBrk="1" fontAlgn="auto" latinLnBrk="0" hangingPunct="1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pt-BR" sz="1600" kern="0" dirty="0" smtClean="0">
                <a:solidFill>
                  <a:srgbClr val="000000"/>
                </a:solidFill>
              </a:rPr>
              <a:t>Diferentes formas de distribuição normal.</a:t>
            </a:r>
            <a:endParaRPr lang="en-US" sz="1600" kern="0" dirty="0" smtClean="0">
              <a:solidFill>
                <a:srgbClr val="000000"/>
              </a:solidFill>
            </a:endParaRPr>
          </a:p>
        </p:txBody>
      </p:sp>
      <p:sp>
        <p:nvSpPr>
          <p:cNvPr id="9" name="CaixaDeTexto 8"/>
          <p:cNvSpPr txBox="1"/>
          <p:nvPr/>
        </p:nvSpPr>
        <p:spPr>
          <a:xfrm>
            <a:off x="6072219" y="4835176"/>
            <a:ext cx="4176074" cy="51847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R="0" algn="ctr" defTabSz="91440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pt-BR" sz="1600" kern="0" dirty="0" smtClean="0">
                <a:solidFill>
                  <a:srgbClr val="000000"/>
                </a:solidFill>
              </a:rPr>
              <a:t>Distribuição assimétrica</a:t>
            </a:r>
            <a:r>
              <a:rPr lang="en-US" sz="1600" kern="0" dirty="0" smtClean="0">
                <a:solidFill>
                  <a:srgbClr val="000000"/>
                </a:solidFill>
              </a:rPr>
              <a:t>:</a:t>
            </a:r>
          </a:p>
          <a:p>
            <a:pPr marR="0" algn="ctr" defTabSz="91440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pt-BR" sz="1600" kern="0" dirty="0" smtClean="0">
                <a:solidFill>
                  <a:srgbClr val="000000"/>
                </a:solidFill>
              </a:rPr>
              <a:t>Duração de uma lâmpada.</a:t>
            </a:r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2219" y="2844451"/>
            <a:ext cx="3804168" cy="1990725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 l="4571" t="33261" r="11072" b="15503"/>
          <a:stretch/>
        </p:blipFill>
        <p:spPr>
          <a:xfrm>
            <a:off x="9191071" y="160841"/>
            <a:ext cx="1519361" cy="760990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124913"/>
            <a:ext cx="1876302" cy="77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497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2400" dirty="0" smtClean="0">
                <a:solidFill>
                  <a:srgbClr val="525F6B"/>
                </a:solidFill>
              </a:rPr>
              <a:t>Distribuição Normal</a:t>
            </a:r>
            <a:endParaRPr lang="en-US" sz="2400" dirty="0">
              <a:solidFill>
                <a:srgbClr val="525F6B"/>
              </a:solidFill>
            </a:endParaRPr>
          </a:p>
        </p:txBody>
      </p:sp>
      <p:sp>
        <p:nvSpPr>
          <p:cNvPr id="2" name="Espaço Reservado para Texto 1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r>
              <a:rPr lang="en-US" smtClean="0"/>
              <a:t>Probabilidade</a:t>
            </a:r>
          </a:p>
          <a:p>
            <a:endParaRPr lang="en-US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de-DE" smtClean="0"/>
              <a:pPr/>
              <a:t>38</a:t>
            </a:fld>
            <a:endParaRPr lang="de-DE"/>
          </a:p>
        </p:txBody>
      </p:sp>
      <p:sp>
        <p:nvSpPr>
          <p:cNvPr id="5" name="Espaço Reservado para Conteúdo 4"/>
          <p:cNvSpPr>
            <a:spLocks noGrp="1"/>
          </p:cNvSpPr>
          <p:nvPr>
            <p:ph sz="quarter" idx="1"/>
          </p:nvPr>
        </p:nvSpPr>
        <p:spPr>
          <a:xfrm>
            <a:off x="259080" y="1296000"/>
            <a:ext cx="10448290" cy="4168800"/>
          </a:xfrm>
        </p:spPr>
        <p:txBody>
          <a:bodyPr/>
          <a:lstStyle/>
          <a:p>
            <a:r>
              <a:rPr lang="pt-BR" dirty="0" smtClean="0"/>
              <a:t>Se o sino é menor, teremos uma menor variabilidade, os valores vão estar mais perto da média. </a:t>
            </a:r>
          </a:p>
          <a:p>
            <a:r>
              <a:rPr lang="pt-BR" dirty="0" smtClean="0"/>
              <a:t>Se a curva tende a ser uma linha, os eventos tem probabilidade de ocorrer mais próximos. </a:t>
            </a:r>
          </a:p>
          <a:p>
            <a:r>
              <a:rPr lang="pt-BR" dirty="0" smtClean="0"/>
              <a:t>Detalhe: nem todos os fenômenos tendem a ter um comportamento de distribuição normal. </a:t>
            </a:r>
            <a:endParaRPr lang="en-US" dirty="0"/>
          </a:p>
        </p:txBody>
      </p:sp>
      <p:pic>
        <p:nvPicPr>
          <p:cNvPr id="6" name="Picture 2" descr="https://www.researchgate.net/profile/Andre_Persechino/publication/324903184/figure/fig4/AS:625085039796224@1526043295067/Figura-9-Influencia-do-desvio-padrao-sobre-a-largura-da-Gaussiana-Figura-extraida-d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" y="2890206"/>
            <a:ext cx="5142989" cy="1851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aixaDeTexto 7"/>
          <p:cNvSpPr txBox="1"/>
          <p:nvPr/>
        </p:nvSpPr>
        <p:spPr>
          <a:xfrm>
            <a:off x="742537" y="4741682"/>
            <a:ext cx="4176074" cy="51847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R="0" algn="ctr" defTabSz="914400" eaLnBrk="1" fontAlgn="auto" latinLnBrk="0" hangingPunct="1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pt-BR" sz="1600" kern="0" dirty="0" smtClean="0">
                <a:solidFill>
                  <a:srgbClr val="000000"/>
                </a:solidFill>
              </a:rPr>
              <a:t>Diferentes formas de distribuição normal.</a:t>
            </a:r>
            <a:endParaRPr lang="en-US" sz="1600" kern="0" dirty="0" smtClean="0">
              <a:solidFill>
                <a:srgbClr val="000000"/>
              </a:solidFill>
            </a:endParaRPr>
          </a:p>
        </p:txBody>
      </p:sp>
      <p:sp>
        <p:nvSpPr>
          <p:cNvPr id="9" name="CaixaDeTexto 8"/>
          <p:cNvSpPr txBox="1"/>
          <p:nvPr/>
        </p:nvSpPr>
        <p:spPr>
          <a:xfrm>
            <a:off x="6072219" y="4835176"/>
            <a:ext cx="4176074" cy="51847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R="0" algn="ctr" defTabSz="91440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pt-BR" sz="1600" kern="0" dirty="0" smtClean="0">
                <a:solidFill>
                  <a:srgbClr val="000000"/>
                </a:solidFill>
              </a:rPr>
              <a:t>Distribuição assimétrica</a:t>
            </a:r>
            <a:r>
              <a:rPr lang="en-US" sz="1600" kern="0" dirty="0" smtClean="0">
                <a:solidFill>
                  <a:srgbClr val="000000"/>
                </a:solidFill>
              </a:rPr>
              <a:t>:</a:t>
            </a:r>
          </a:p>
          <a:p>
            <a:pPr marR="0" algn="ctr" defTabSz="91440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pt-BR" sz="1600" kern="0" dirty="0" smtClean="0">
                <a:solidFill>
                  <a:srgbClr val="000000"/>
                </a:solidFill>
              </a:rPr>
              <a:t>Duração de uma lâmpada.</a:t>
            </a:r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2219" y="2844451"/>
            <a:ext cx="3804168" cy="1990725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 l="4571" t="33261" r="11072" b="15503"/>
          <a:stretch/>
        </p:blipFill>
        <p:spPr>
          <a:xfrm>
            <a:off x="9191071" y="160841"/>
            <a:ext cx="1519361" cy="760990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124913"/>
            <a:ext cx="1876302" cy="77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478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2400" dirty="0" smtClean="0">
                <a:solidFill>
                  <a:srgbClr val="525F6B"/>
                </a:solidFill>
              </a:rPr>
              <a:t>Distribuição Normal: Exemplo</a:t>
            </a:r>
            <a:endParaRPr lang="en-US" sz="2400" dirty="0">
              <a:solidFill>
                <a:srgbClr val="525F6B"/>
              </a:solidFill>
            </a:endParaRPr>
          </a:p>
        </p:txBody>
      </p:sp>
      <p:sp>
        <p:nvSpPr>
          <p:cNvPr id="2" name="Espaço Reservado para Texto 1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r>
              <a:rPr lang="en-US" smtClean="0"/>
              <a:t>Probabilidade</a:t>
            </a:r>
          </a:p>
          <a:p>
            <a:endParaRPr lang="en-US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de-DE" smtClean="0"/>
              <a:pPr/>
              <a:t>39</a:t>
            </a:fld>
            <a:endParaRPr lang="de-DE"/>
          </a:p>
        </p:txBody>
      </p:sp>
      <p:sp>
        <p:nvSpPr>
          <p:cNvPr id="5" name="Espaço Reservado para Conteúdo 4"/>
          <p:cNvSpPr>
            <a:spLocks noGrp="1"/>
          </p:cNvSpPr>
          <p:nvPr>
            <p:ph sz="quarter" idx="1"/>
          </p:nvPr>
        </p:nvSpPr>
        <p:spPr>
          <a:xfrm>
            <a:off x="259080" y="1296000"/>
            <a:ext cx="10448290" cy="4168800"/>
          </a:xfrm>
        </p:spPr>
        <p:txBody>
          <a:bodyPr/>
          <a:lstStyle/>
          <a:p>
            <a:r>
              <a:rPr lang="pt-BR" dirty="0" smtClean="0"/>
              <a:t>Vamos utilizar os dados de densidade das misturas do exercício anterior para calcular a distribuição normal.</a:t>
            </a:r>
            <a:endParaRPr lang="en-US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659" y="1887916"/>
            <a:ext cx="5057074" cy="1193138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659" y="4158829"/>
            <a:ext cx="5222278" cy="1009579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4165" y="4125999"/>
            <a:ext cx="2293955" cy="154473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6" name="Conector de Seta Reta 15"/>
          <p:cNvCxnSpPr>
            <a:stCxn id="9" idx="3"/>
            <a:endCxn id="10" idx="1"/>
          </p:cNvCxnSpPr>
          <p:nvPr/>
        </p:nvCxnSpPr>
        <p:spPr>
          <a:xfrm>
            <a:off x="5674937" y="4663619"/>
            <a:ext cx="1749228" cy="23474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aixaDeTexto 16"/>
          <p:cNvSpPr txBox="1"/>
          <p:nvPr/>
        </p:nvSpPr>
        <p:spPr>
          <a:xfrm>
            <a:off x="6092351" y="4898367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R="0" defTabSz="914400" eaLnBrk="1" fontAlgn="auto" latinLnBrk="0" hangingPunct="1">
              <a:lnSpc>
                <a:spcPts val="14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pt-BR" sz="1600" kern="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Histograma</a:t>
            </a:r>
          </a:p>
          <a:p>
            <a:pPr marR="0" defTabSz="914400" eaLnBrk="1" fontAlgn="auto" latinLnBrk="0" hangingPunct="1">
              <a:lnSpc>
                <a:spcPts val="14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pt-BR" sz="1600" kern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</a:t>
            </a:r>
            <a:r>
              <a:rPr lang="pt-BR" sz="1600" kern="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os dados</a:t>
            </a:r>
            <a:endParaRPr lang="en-US" sz="1600" kern="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638" y="3049566"/>
            <a:ext cx="8284791" cy="1109261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/>
        </p:nvPicPr>
        <p:blipFill rotWithShape="1">
          <a:blip r:embed="rId6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 l="4571" t="33261" r="11072" b="15503"/>
          <a:stretch/>
        </p:blipFill>
        <p:spPr>
          <a:xfrm>
            <a:off x="9191071" y="160841"/>
            <a:ext cx="1519361" cy="760990"/>
          </a:xfrm>
          <a:prstGeom prst="rect">
            <a:avLst/>
          </a:prstGeom>
        </p:spPr>
      </p:pic>
      <p:pic>
        <p:nvPicPr>
          <p:cNvPr id="14" name="Imagem 13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124913"/>
            <a:ext cx="1876302" cy="77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199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2400" dirty="0" smtClean="0">
                <a:solidFill>
                  <a:srgbClr val="525F6B"/>
                </a:solidFill>
              </a:rPr>
              <a:t>O que é Estatística</a:t>
            </a:r>
            <a:endParaRPr lang="en-US" sz="2400" dirty="0">
              <a:solidFill>
                <a:srgbClr val="525F6B"/>
              </a:solidFill>
            </a:endParaRPr>
          </a:p>
        </p:txBody>
      </p:sp>
      <p:sp>
        <p:nvSpPr>
          <p:cNvPr id="2" name="Espaço Reservado para Texto 1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Estatística</a:t>
            </a:r>
            <a:r>
              <a:rPr lang="en-US" dirty="0" smtClean="0"/>
              <a:t> </a:t>
            </a:r>
            <a:r>
              <a:rPr lang="en-US" dirty="0" err="1" smtClean="0"/>
              <a:t>Descritiva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de-DE" smtClean="0"/>
              <a:pPr/>
              <a:t>4</a:t>
            </a:fld>
            <a:endParaRPr lang="de-DE"/>
          </a:p>
        </p:txBody>
      </p:sp>
      <p:sp>
        <p:nvSpPr>
          <p:cNvPr id="5" name="Espaço Reservado para Conteúdo 4"/>
          <p:cNvSpPr>
            <a:spLocks noGrp="1"/>
          </p:cNvSpPr>
          <p:nvPr>
            <p:ph sz="quarter" idx="1"/>
          </p:nvPr>
        </p:nvSpPr>
        <p:spPr>
          <a:xfrm>
            <a:off x="259080" y="1296000"/>
            <a:ext cx="10448290" cy="2698951"/>
          </a:xfrm>
        </p:spPr>
        <p:txBody>
          <a:bodyPr>
            <a:normAutofit fontScale="92500" lnSpcReduction="10000"/>
          </a:bodyPr>
          <a:lstStyle/>
          <a:p>
            <a:r>
              <a:rPr lang="pt-BR" dirty="0" smtClean="0"/>
              <a:t>Conjunto de métodos matemáticos usados para se analisar dados;</a:t>
            </a:r>
          </a:p>
          <a:p>
            <a:r>
              <a:rPr lang="pt-BR" dirty="0"/>
              <a:t>A palavra estatística possui ao menos três significados:</a:t>
            </a:r>
          </a:p>
          <a:p>
            <a:pPr marL="634033" lvl="1" indent="-400050">
              <a:buFont typeface="+mj-lt"/>
              <a:buAutoNum type="romanUcPeriod"/>
            </a:pPr>
            <a:r>
              <a:rPr lang="pt-BR" dirty="0"/>
              <a:t>Coleção de informações numéricas, ou dados;</a:t>
            </a:r>
          </a:p>
          <a:p>
            <a:pPr marL="634033" lvl="1" indent="-400050">
              <a:buFont typeface="+mj-lt"/>
              <a:buAutoNum type="romanUcPeriod"/>
            </a:pPr>
            <a:r>
              <a:rPr lang="pt-BR" dirty="0"/>
              <a:t>Medidas resultantes de um conjunto de dados (média, mediana, etc.);</a:t>
            </a:r>
          </a:p>
          <a:p>
            <a:pPr marL="634033" lvl="1" indent="-400050">
              <a:buFont typeface="+mj-lt"/>
              <a:buAutoNum type="romanUcPeriod"/>
            </a:pPr>
            <a:r>
              <a:rPr lang="pt-BR" dirty="0"/>
              <a:t>Métodos usados na coleta e interpretação dos dados.</a:t>
            </a:r>
          </a:p>
          <a:p>
            <a:r>
              <a:rPr lang="pt-BR" dirty="0" smtClean="0"/>
              <a:t>Busca realizar pesquisas, colher dados e processá-los, analisar informações e apresentar situações através de gráficos de fácil compreensão;</a:t>
            </a:r>
            <a:endParaRPr lang="pt-BR" dirty="0"/>
          </a:p>
          <a:p>
            <a:r>
              <a:rPr lang="pt-BR" dirty="0" smtClean="0"/>
              <a:t>Em resumo:</a:t>
            </a:r>
          </a:p>
          <a:p>
            <a:pPr marL="0" indent="0">
              <a:buNone/>
            </a:pPr>
            <a:r>
              <a:rPr lang="pt-BR" dirty="0" smtClean="0"/>
              <a:t> </a:t>
            </a:r>
            <a:endParaRPr lang="en-US" dirty="0"/>
          </a:p>
        </p:txBody>
      </p:sp>
      <p:sp>
        <p:nvSpPr>
          <p:cNvPr id="8" name="Espaço Reservado para Conteúdo 4"/>
          <p:cNvSpPr txBox="1">
            <a:spLocks/>
          </p:cNvSpPr>
          <p:nvPr/>
        </p:nvSpPr>
        <p:spPr>
          <a:xfrm>
            <a:off x="1820911" y="4012597"/>
            <a:ext cx="7324628" cy="172715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51982" indent="-251982" algn="l" defTabSz="914333" rtl="0" eaLnBrk="1" latinLnBrk="0" hangingPunct="1">
              <a:lnSpc>
                <a:spcPct val="107000"/>
              </a:lnSpc>
              <a:spcBef>
                <a:spcPts val="500"/>
              </a:spcBef>
              <a:buFont typeface="Wingdings 3" panose="05040102010807070707" pitchFamily="18" charset="2"/>
              <a:buChar char="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7563" indent="-27358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Wingdings 3" panose="05040102010807070707" pitchFamily="18" charset="2"/>
              <a:buChar char="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0746" indent="-205185" algn="l" defTabSz="914333" rtl="0" eaLnBrk="1" latinLnBrk="0" hangingPunct="1">
              <a:lnSpc>
                <a:spcPct val="102000"/>
              </a:lnSpc>
              <a:spcBef>
                <a:spcPts val="500"/>
              </a:spcBef>
              <a:buFont typeface="Bosch Office Sans" pitchFamily="2" charset="0"/>
              <a:buChar char="‒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Aft>
                <a:spcPts val="0"/>
              </a:spcAft>
              <a:buNone/>
            </a:pPr>
            <a:r>
              <a:rPr lang="pt-BR" sz="2000" b="1" i="1" dirty="0" smtClean="0"/>
              <a:t>É a parte da ciência responsável pela coleta, organização e interpretação de dados experimentais e pela extrapolação dos resultado da amostra para a população.</a:t>
            </a:r>
            <a:endParaRPr lang="en-US" b="1" i="1" dirty="0"/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 l="4571" t="33261" r="11072" b="15503"/>
          <a:stretch/>
        </p:blipFill>
        <p:spPr>
          <a:xfrm>
            <a:off x="9191071" y="160841"/>
            <a:ext cx="1519361" cy="760990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142669"/>
            <a:ext cx="1876302" cy="77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916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8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2400" dirty="0" smtClean="0">
                <a:solidFill>
                  <a:srgbClr val="525F6B"/>
                </a:solidFill>
              </a:rPr>
              <a:t>Distribuição Normal: Exemplo</a:t>
            </a:r>
            <a:endParaRPr lang="en-US" sz="2400" dirty="0">
              <a:solidFill>
                <a:srgbClr val="525F6B"/>
              </a:solidFill>
            </a:endParaRPr>
          </a:p>
        </p:txBody>
      </p:sp>
      <p:sp>
        <p:nvSpPr>
          <p:cNvPr id="2" name="Espaço Reservado para Texto 1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r>
              <a:rPr lang="en-US" smtClean="0"/>
              <a:t>Probabilidade</a:t>
            </a:r>
          </a:p>
          <a:p>
            <a:endParaRPr lang="en-US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de-DE" smtClean="0"/>
              <a:pPr/>
              <a:t>40</a:t>
            </a:fld>
            <a:endParaRPr lang="de-DE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79" y="1425599"/>
            <a:ext cx="6253697" cy="1009857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080" y="2371364"/>
            <a:ext cx="8736648" cy="991327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4"/>
          <a:srcRect t="4626"/>
          <a:stretch/>
        </p:blipFill>
        <p:spPr>
          <a:xfrm>
            <a:off x="2090850" y="3308807"/>
            <a:ext cx="3816546" cy="2356008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 rotWithShape="1">
          <a:blip r:embed="rId5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 l="4571" t="33261" r="11072" b="15503"/>
          <a:stretch/>
        </p:blipFill>
        <p:spPr>
          <a:xfrm>
            <a:off x="9191071" y="160841"/>
            <a:ext cx="1519361" cy="760990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124913"/>
            <a:ext cx="1876302" cy="77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914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2400" dirty="0" smtClean="0">
                <a:solidFill>
                  <a:srgbClr val="525F6B"/>
                </a:solidFill>
              </a:rPr>
              <a:t>Distribuição Uniforme</a:t>
            </a:r>
            <a:endParaRPr lang="en-US" sz="2400" dirty="0">
              <a:solidFill>
                <a:srgbClr val="525F6B"/>
              </a:solidFill>
            </a:endParaRPr>
          </a:p>
        </p:txBody>
      </p:sp>
      <p:sp>
        <p:nvSpPr>
          <p:cNvPr id="2" name="Espaço Reservado para Texto 1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r>
              <a:rPr lang="en-US" smtClean="0"/>
              <a:t>Probabilidade</a:t>
            </a:r>
          </a:p>
          <a:p>
            <a:endParaRPr lang="en-US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de-DE" smtClean="0"/>
              <a:pPr/>
              <a:t>41</a:t>
            </a:fld>
            <a:endParaRPr lang="de-DE"/>
          </a:p>
        </p:txBody>
      </p:sp>
      <p:sp>
        <p:nvSpPr>
          <p:cNvPr id="5" name="Espaço Reservado para Conteúdo 4"/>
          <p:cNvSpPr>
            <a:spLocks noGrp="1"/>
          </p:cNvSpPr>
          <p:nvPr>
            <p:ph sz="quarter" idx="1"/>
          </p:nvPr>
        </p:nvSpPr>
        <p:spPr>
          <a:xfrm>
            <a:off x="259080" y="1296000"/>
            <a:ext cx="10448290" cy="4168800"/>
          </a:xfrm>
        </p:spPr>
        <p:txBody>
          <a:bodyPr/>
          <a:lstStyle/>
          <a:p>
            <a:r>
              <a:rPr lang="pt-BR" dirty="0" smtClean="0"/>
              <a:t>É uma distribuição de probabilidade contínua, ou seja, possui um número finito de resultados com chances iguais de acontecer;</a:t>
            </a:r>
          </a:p>
          <a:p>
            <a:r>
              <a:rPr lang="pt-BR" dirty="0" smtClean="0"/>
              <a:t>É usada quando assumimos intervalos iguais da variável que a mesma probabilidade;</a:t>
            </a:r>
          </a:p>
          <a:p>
            <a:r>
              <a:rPr lang="pt-BR" dirty="0" smtClean="0"/>
              <a:t>Um bom exemplo de distribuição uniforme seria um lançamento de um dado não viciado. Como todos os lados tem chances iguais, a distribuição das probabilidades seria uma reta num intervalo entre 1 e 6.</a:t>
            </a:r>
          </a:p>
          <a:p>
            <a:r>
              <a:rPr lang="pt-BR" dirty="0" smtClean="0"/>
              <a:t>A área abaixo da curva equivale a 1. </a:t>
            </a:r>
          </a:p>
        </p:txBody>
      </p:sp>
      <p:pic>
        <p:nvPicPr>
          <p:cNvPr id="3074" name="Picture 2" descr="Distribuição uniforme – Wikipédia, a enciclopédia livre"/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7768" y="3190167"/>
            <a:ext cx="3142071" cy="2356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 l="4571" t="33261" r="11072" b="15503"/>
          <a:stretch/>
        </p:blipFill>
        <p:spPr>
          <a:xfrm>
            <a:off x="9191071" y="160841"/>
            <a:ext cx="1519361" cy="760990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124913"/>
            <a:ext cx="1876302" cy="77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875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2400" dirty="0" smtClean="0">
                <a:solidFill>
                  <a:srgbClr val="525F6B"/>
                </a:solidFill>
              </a:rPr>
              <a:t>Exercício 2</a:t>
            </a:r>
            <a:endParaRPr lang="en-US" sz="2400" dirty="0">
              <a:solidFill>
                <a:srgbClr val="525F6B"/>
              </a:solidFill>
            </a:endParaRPr>
          </a:p>
        </p:txBody>
      </p:sp>
      <p:sp>
        <p:nvSpPr>
          <p:cNvPr id="2" name="Espaço Reservado para Texto 1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r>
              <a:rPr lang="en-US" smtClean="0"/>
              <a:t>Probabilidade</a:t>
            </a:r>
          </a:p>
          <a:p>
            <a:endParaRPr lang="en-US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de-DE" smtClean="0"/>
              <a:pPr/>
              <a:t>42</a:t>
            </a:fld>
            <a:endParaRPr lang="de-DE"/>
          </a:p>
        </p:txBody>
      </p:sp>
      <p:sp>
        <p:nvSpPr>
          <p:cNvPr id="5" name="Espaço Reservado para Conteúdo 4"/>
          <p:cNvSpPr>
            <a:spLocks noGrp="1"/>
          </p:cNvSpPr>
          <p:nvPr>
            <p:ph sz="quarter" idx="1"/>
          </p:nvPr>
        </p:nvSpPr>
        <p:spPr>
          <a:xfrm>
            <a:off x="259080" y="1296000"/>
            <a:ext cx="10448290" cy="1324652"/>
          </a:xfrm>
        </p:spPr>
        <p:txBody>
          <a:bodyPr>
            <a:normAutofit/>
          </a:bodyPr>
          <a:lstStyle/>
          <a:p>
            <a:r>
              <a:rPr lang="pt-BR" dirty="0" smtClean="0"/>
              <a:t>Em uma determinada escola de ensino médio, alguns alunos foram selecionados aleatoriamente para saber qual idade eles tem. Abaixo temos a amostra das idades desse alunos. Calcule a média e o desvio padrão, e elabore os gráficos de </a:t>
            </a:r>
            <a:r>
              <a:rPr lang="pt-BR" dirty="0" err="1" smtClean="0"/>
              <a:t>boxplot</a:t>
            </a:r>
            <a:r>
              <a:rPr lang="pt-BR" dirty="0" smtClean="0"/>
              <a:t>, histograma e a curva da distribuição normal.</a:t>
            </a:r>
            <a:endParaRPr lang="en-US" dirty="0"/>
          </a:p>
        </p:txBody>
      </p:sp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070690"/>
              </p:ext>
            </p:extLst>
          </p:nvPr>
        </p:nvGraphicFramePr>
        <p:xfrm>
          <a:off x="1826683" y="2620652"/>
          <a:ext cx="7313083" cy="164592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7313083">
                  <a:extLst>
                    <a:ext uri="{9D8B030D-6E8A-4147-A177-3AD203B41FA5}">
                      <a16:colId xmlns:a16="http://schemas.microsoft.com/office/drawing/2014/main" val="27302404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2400" dirty="0" smtClean="0"/>
                        <a:t>Idades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45790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14, 17 ,18, 15, 15, 16, 17, 15, 16, 16, 15, 17, 15, 16, </a:t>
                      </a:r>
                    </a:p>
                    <a:p>
                      <a:pPr algn="ctr"/>
                      <a:r>
                        <a:rPr lang="en-US" sz="2400" dirty="0" smtClean="0"/>
                        <a:t>16, 18, 18, 19, 17, 16, 17, 15, 16, 17, 17, 19, 20, 18, </a:t>
                      </a:r>
                    </a:p>
                    <a:p>
                      <a:pPr algn="ctr"/>
                      <a:r>
                        <a:rPr lang="en-US" sz="2400" dirty="0" smtClean="0"/>
                        <a:t>17, 16, 15, 16, 16, 17, 18, 18, 17, 17, 15, 16, 16, 15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7764984"/>
                  </a:ext>
                </a:extLst>
              </a:tr>
            </a:tbl>
          </a:graphicData>
        </a:graphic>
      </p:graphicFrame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 l="4571" t="33261" r="11072" b="15503"/>
          <a:stretch/>
        </p:blipFill>
        <p:spPr>
          <a:xfrm>
            <a:off x="9191071" y="160841"/>
            <a:ext cx="1519361" cy="760990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124913"/>
            <a:ext cx="1876302" cy="77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901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2400" dirty="0" smtClean="0">
                <a:solidFill>
                  <a:srgbClr val="525F6B"/>
                </a:solidFill>
              </a:rPr>
              <a:t>Exercício 2 - Resposta</a:t>
            </a:r>
            <a:endParaRPr lang="en-US" sz="2400" dirty="0">
              <a:solidFill>
                <a:srgbClr val="525F6B"/>
              </a:solidFill>
            </a:endParaRPr>
          </a:p>
        </p:txBody>
      </p:sp>
      <p:sp>
        <p:nvSpPr>
          <p:cNvPr id="2" name="Espaço Reservado para Texto 1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r>
              <a:rPr lang="en-US" smtClean="0"/>
              <a:t>Probabilidade</a:t>
            </a:r>
          </a:p>
          <a:p>
            <a:endParaRPr lang="en-US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de-DE" smtClean="0"/>
              <a:pPr/>
              <a:t>43</a:t>
            </a:fld>
            <a:endParaRPr lang="de-DE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" y="1118755"/>
            <a:ext cx="5677021" cy="1227974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799" y="2346729"/>
            <a:ext cx="8945319" cy="1237420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 l="4571" t="33261" r="11072" b="15503"/>
          <a:stretch/>
        </p:blipFill>
        <p:spPr>
          <a:xfrm>
            <a:off x="9191071" y="160841"/>
            <a:ext cx="1519361" cy="760990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124913"/>
            <a:ext cx="1876302" cy="77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331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2400" dirty="0" smtClean="0">
                <a:solidFill>
                  <a:srgbClr val="525F6B"/>
                </a:solidFill>
              </a:rPr>
              <a:t>Exercício 2 - Resposta</a:t>
            </a:r>
            <a:endParaRPr lang="en-US" sz="2400" dirty="0">
              <a:solidFill>
                <a:srgbClr val="525F6B"/>
              </a:solidFill>
            </a:endParaRPr>
          </a:p>
        </p:txBody>
      </p:sp>
      <p:sp>
        <p:nvSpPr>
          <p:cNvPr id="2" name="Espaço Reservado para Texto 1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Probabilidade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de-DE" smtClean="0"/>
              <a:pPr/>
              <a:t>44</a:t>
            </a:fld>
            <a:endParaRPr lang="de-DE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080" y="3708792"/>
            <a:ext cx="4381727" cy="749762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4"/>
          <a:srcRect r="7683"/>
          <a:stretch/>
        </p:blipFill>
        <p:spPr>
          <a:xfrm>
            <a:off x="5241228" y="3072144"/>
            <a:ext cx="3781418" cy="255668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5"/>
          <a:srcRect r="15943"/>
          <a:stretch/>
        </p:blipFill>
        <p:spPr>
          <a:xfrm>
            <a:off x="259080" y="1706250"/>
            <a:ext cx="4454322" cy="1001272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6"/>
          <a:srcRect l="2159" r="3544"/>
          <a:stretch/>
        </p:blipFill>
        <p:spPr>
          <a:xfrm>
            <a:off x="5241228" y="400382"/>
            <a:ext cx="3781418" cy="261173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Imagem 10"/>
          <p:cNvPicPr>
            <a:picLocks noChangeAspect="1"/>
          </p:cNvPicPr>
          <p:nvPr/>
        </p:nvPicPr>
        <p:blipFill rotWithShape="1">
          <a:blip r:embed="rId7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 l="4571" t="33261" r="11072" b="15503"/>
          <a:stretch/>
        </p:blipFill>
        <p:spPr>
          <a:xfrm>
            <a:off x="9191071" y="160841"/>
            <a:ext cx="1519361" cy="760990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3323" y="1036800"/>
            <a:ext cx="1876302" cy="77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300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2400" dirty="0" smtClean="0">
                <a:solidFill>
                  <a:srgbClr val="525F6B"/>
                </a:solidFill>
              </a:rPr>
              <a:t>Exercício 2 - Resposta</a:t>
            </a:r>
            <a:endParaRPr lang="en-US" sz="2400" dirty="0">
              <a:solidFill>
                <a:srgbClr val="525F6B"/>
              </a:solidFill>
            </a:endParaRPr>
          </a:p>
        </p:txBody>
      </p:sp>
      <p:sp>
        <p:nvSpPr>
          <p:cNvPr id="2" name="Espaço Reservado para Texto 1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Probabilidade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de-DE" smtClean="0"/>
              <a:pPr/>
              <a:t>45</a:t>
            </a:fld>
            <a:endParaRPr lang="de-DE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" y="2179184"/>
            <a:ext cx="5657365" cy="900422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080" y="3916654"/>
            <a:ext cx="7823471" cy="874938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9202" y="1233547"/>
            <a:ext cx="3800289" cy="248635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Imagem 9"/>
          <p:cNvPicPr>
            <a:picLocks noChangeAspect="1"/>
          </p:cNvPicPr>
          <p:nvPr/>
        </p:nvPicPr>
        <p:blipFill rotWithShape="1">
          <a:blip r:embed="rId5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 l="4571" t="33261" r="11072" b="15503"/>
          <a:stretch/>
        </p:blipFill>
        <p:spPr>
          <a:xfrm>
            <a:off x="9191071" y="160841"/>
            <a:ext cx="1519361" cy="760990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124913"/>
            <a:ext cx="1876302" cy="77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750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>
            <p:custDataLst>
              <p:tags r:id="rId1"/>
            </p:custDataLst>
          </p:nvPr>
        </p:nvSpPr>
        <p:spPr>
          <a:xfrm>
            <a:off x="257175" y="2545170"/>
            <a:ext cx="5516562" cy="1015663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sz="6000" dirty="0" err="1" smtClean="0">
                <a:solidFill>
                  <a:srgbClr val="FFFFFF"/>
                </a:solidFill>
                <a:latin typeface="+mj-lt"/>
              </a:rPr>
              <a:t>Treinamento</a:t>
            </a:r>
            <a:endParaRPr lang="en-US" sz="6000" dirty="0" smtClean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3" name="Retângulo 2"/>
          <p:cNvSpPr/>
          <p:nvPr/>
        </p:nvSpPr>
        <p:spPr>
          <a:xfrm>
            <a:off x="3706042" y="3313183"/>
            <a:ext cx="1510350" cy="11541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900" b="1" dirty="0" err="1" smtClean="0">
                <a:solidFill>
                  <a:srgbClr val="FFFFFF"/>
                </a:solidFill>
                <a:latin typeface="+mj-lt"/>
              </a:rPr>
              <a:t>IoT</a:t>
            </a:r>
            <a:endParaRPr lang="en-US" sz="6900" b="1" dirty="0">
              <a:solidFill>
                <a:srgbClr val="FFFFFF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21376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2400" dirty="0" smtClean="0">
                <a:solidFill>
                  <a:srgbClr val="525F6B"/>
                </a:solidFill>
              </a:rPr>
              <a:t>O que é Estatística</a:t>
            </a:r>
            <a:endParaRPr lang="en-US" sz="2400" dirty="0">
              <a:solidFill>
                <a:srgbClr val="525F6B"/>
              </a:solidFill>
            </a:endParaRPr>
          </a:p>
        </p:txBody>
      </p:sp>
      <p:sp>
        <p:nvSpPr>
          <p:cNvPr id="2" name="Espaço Reservado para Texto 1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Estatística</a:t>
            </a:r>
            <a:r>
              <a:rPr lang="en-US" dirty="0" smtClean="0"/>
              <a:t> </a:t>
            </a:r>
            <a:r>
              <a:rPr lang="en-US" dirty="0" err="1" smtClean="0"/>
              <a:t>Descritiva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de-DE" smtClean="0"/>
              <a:pPr/>
              <a:t>5</a:t>
            </a:fld>
            <a:endParaRPr lang="de-DE"/>
          </a:p>
        </p:txBody>
      </p:sp>
      <p:sp>
        <p:nvSpPr>
          <p:cNvPr id="5" name="Espaço Reservado para Conteúdo 4"/>
          <p:cNvSpPr>
            <a:spLocks noGrp="1"/>
          </p:cNvSpPr>
          <p:nvPr>
            <p:ph sz="quarter" idx="1"/>
          </p:nvPr>
        </p:nvSpPr>
        <p:spPr>
          <a:xfrm>
            <a:off x="259080" y="1296000"/>
            <a:ext cx="10448290" cy="2698951"/>
          </a:xfrm>
        </p:spPr>
        <p:txBody>
          <a:bodyPr>
            <a:normAutofit/>
          </a:bodyPr>
          <a:lstStyle/>
          <a:p>
            <a:r>
              <a:rPr lang="pt-BR" dirty="0" smtClean="0"/>
              <a:t>Estatística descritiva: organizar e representar os dados.</a:t>
            </a:r>
          </a:p>
          <a:p>
            <a:pPr lvl="1"/>
            <a:r>
              <a:rPr lang="pt-BR" dirty="0" smtClean="0"/>
              <a:t>Frequências (n,%)</a:t>
            </a:r>
          </a:p>
          <a:p>
            <a:pPr lvl="1"/>
            <a:r>
              <a:rPr lang="pt-BR" dirty="0" smtClean="0"/>
              <a:t>Medidas de posição e dispersão (média, mediana, desvio padrão)</a:t>
            </a:r>
          </a:p>
          <a:p>
            <a:r>
              <a:rPr lang="pt-BR" dirty="0" smtClean="0"/>
              <a:t>Estatística inferencial: realizar inferências, trabalhar com probabilidades.</a:t>
            </a:r>
          </a:p>
          <a:p>
            <a:pPr lvl="1"/>
            <a:r>
              <a:rPr lang="pt-BR" dirty="0" smtClean="0"/>
              <a:t>Amostragens.</a:t>
            </a:r>
          </a:p>
          <a:p>
            <a:pPr lvl="1"/>
            <a:r>
              <a:rPr lang="pt-BR" dirty="0" smtClean="0"/>
              <a:t>Medidas de precisão(IC).</a:t>
            </a:r>
          </a:p>
          <a:p>
            <a:pPr lvl="1"/>
            <a:r>
              <a:rPr lang="pt-BR" dirty="0" smtClean="0"/>
              <a:t>Testes de hipótese. </a:t>
            </a:r>
          </a:p>
          <a:p>
            <a:pPr marL="0" indent="0">
              <a:buNone/>
            </a:pPr>
            <a:r>
              <a:rPr lang="pt-BR" dirty="0" smtClean="0"/>
              <a:t> </a:t>
            </a:r>
            <a:endParaRPr lang="en-US" dirty="0"/>
          </a:p>
        </p:txBody>
      </p:sp>
      <p:pic>
        <p:nvPicPr>
          <p:cNvPr id="1026" name="Picture 2" descr="Estatística Descritiva | Atualizemai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2801" y="2891875"/>
            <a:ext cx="4843645" cy="2724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 l="4571" t="33261" r="11072" b="15503"/>
          <a:stretch/>
        </p:blipFill>
        <p:spPr>
          <a:xfrm>
            <a:off x="9191071" y="160841"/>
            <a:ext cx="1519361" cy="760990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142669"/>
            <a:ext cx="1876302" cy="77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307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2400" dirty="0" smtClean="0">
                <a:solidFill>
                  <a:srgbClr val="525F6B"/>
                </a:solidFill>
              </a:rPr>
              <a:t>População e Amostra</a:t>
            </a:r>
            <a:endParaRPr lang="en-US" sz="2400" dirty="0">
              <a:solidFill>
                <a:srgbClr val="525F6B"/>
              </a:solidFill>
            </a:endParaRPr>
          </a:p>
        </p:txBody>
      </p:sp>
      <p:sp>
        <p:nvSpPr>
          <p:cNvPr id="2" name="Espaço Reservado para Texto 1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Estatística</a:t>
            </a:r>
            <a:r>
              <a:rPr lang="en-US" dirty="0" smtClean="0"/>
              <a:t> </a:t>
            </a:r>
            <a:r>
              <a:rPr lang="en-US" dirty="0" err="1" smtClean="0"/>
              <a:t>Descritiva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de-DE" smtClean="0"/>
              <a:pPr/>
              <a:t>6</a:t>
            </a:fld>
            <a:endParaRPr lang="de-DE"/>
          </a:p>
        </p:txBody>
      </p:sp>
      <p:sp>
        <p:nvSpPr>
          <p:cNvPr id="5" name="Espaço Reservado para Conteúdo 4"/>
          <p:cNvSpPr>
            <a:spLocks noGrp="1"/>
          </p:cNvSpPr>
          <p:nvPr>
            <p:ph sz="quarter" idx="1"/>
          </p:nvPr>
        </p:nvSpPr>
        <p:spPr>
          <a:xfrm>
            <a:off x="259080" y="1296000"/>
            <a:ext cx="10448290" cy="4168800"/>
          </a:xfrm>
        </p:spPr>
        <p:txBody>
          <a:bodyPr>
            <a:normAutofit/>
          </a:bodyPr>
          <a:lstStyle/>
          <a:p>
            <a:r>
              <a:rPr lang="pt-BR" b="1" dirty="0" smtClean="0"/>
              <a:t>População</a:t>
            </a:r>
            <a:r>
              <a:rPr lang="pt-BR" dirty="0" smtClean="0"/>
              <a:t>: Público-alvo da pesquisa estatística. É o conjunto de pessoas, objetos ou informações, que os dados são coletados e analisados de acordo com o princípio da pesquisa.</a:t>
            </a:r>
          </a:p>
          <a:p>
            <a:pPr lvl="1"/>
            <a:r>
              <a:rPr lang="pt-BR" b="1" i="1" dirty="0" smtClean="0"/>
              <a:t>População finita</a:t>
            </a:r>
            <a:r>
              <a:rPr lang="pt-BR" dirty="0" smtClean="0"/>
              <a:t>: Número de elementos do grupo não é muito grande, a entrevista e análise deve envolver todo o grupo; </a:t>
            </a:r>
            <a:r>
              <a:rPr lang="pt-BR" dirty="0" err="1" smtClean="0"/>
              <a:t>Ex</a:t>
            </a:r>
            <a:r>
              <a:rPr lang="pt-BR" dirty="0" smtClean="0"/>
              <a:t>: número de colaboradores numa empresa. </a:t>
            </a:r>
          </a:p>
          <a:p>
            <a:pPr lvl="1"/>
            <a:r>
              <a:rPr lang="pt-BR" b="1" i="1" dirty="0" smtClean="0"/>
              <a:t>População infinita</a:t>
            </a:r>
            <a:r>
              <a:rPr lang="pt-BR" dirty="0" smtClean="0"/>
              <a:t>: Número de elementos nesse caso é muito elevado, sendo considerado infinito. Assim a entrevista e a análise devem ser feitas em uma amostra;</a:t>
            </a:r>
            <a:endParaRPr lang="pt-BR" dirty="0"/>
          </a:p>
          <a:p>
            <a:r>
              <a:rPr lang="pt-BR" b="1" dirty="0" smtClean="0"/>
              <a:t>Amostra</a:t>
            </a:r>
            <a:r>
              <a:rPr lang="pt-BR" dirty="0" smtClean="0"/>
              <a:t>: É um subconjunto da população, ou seja, é uma fração ou parte da população. É um grupo que representa a população. </a:t>
            </a:r>
            <a:r>
              <a:rPr lang="pt-BR" dirty="0" err="1" smtClean="0"/>
              <a:t>Ex</a:t>
            </a:r>
            <a:r>
              <a:rPr lang="pt-BR" dirty="0" smtClean="0"/>
              <a:t>: Número de homens colaboradores em uma empresa. </a:t>
            </a:r>
          </a:p>
          <a:p>
            <a:r>
              <a:rPr lang="pt-BR" dirty="0" smtClean="0"/>
              <a:t>Vejamos o exemplo a seguir nos próximos slides.</a:t>
            </a:r>
            <a:endParaRPr lang="en-US" dirty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 l="4571" t="33261" r="11072" b="15503"/>
          <a:stretch/>
        </p:blipFill>
        <p:spPr>
          <a:xfrm>
            <a:off x="9191071" y="160841"/>
            <a:ext cx="1519361" cy="760990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142669"/>
            <a:ext cx="1876302" cy="77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610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 err="1" smtClean="0">
                <a:solidFill>
                  <a:srgbClr val="525F6B"/>
                </a:solidFill>
              </a:rPr>
              <a:t>População</a:t>
            </a:r>
            <a:r>
              <a:rPr lang="en-US" sz="2400" dirty="0" smtClean="0">
                <a:solidFill>
                  <a:srgbClr val="525F6B"/>
                </a:solidFill>
              </a:rPr>
              <a:t> e </a:t>
            </a:r>
            <a:r>
              <a:rPr lang="en-US" sz="2400" dirty="0" err="1" smtClean="0">
                <a:solidFill>
                  <a:srgbClr val="525F6B"/>
                </a:solidFill>
              </a:rPr>
              <a:t>amostra</a:t>
            </a:r>
            <a:r>
              <a:rPr lang="en-US" sz="2400" dirty="0" smtClean="0">
                <a:solidFill>
                  <a:srgbClr val="525F6B"/>
                </a:solidFill>
              </a:rPr>
              <a:t>: </a:t>
            </a:r>
            <a:r>
              <a:rPr lang="en-US" sz="2400" dirty="0" err="1" smtClean="0">
                <a:solidFill>
                  <a:srgbClr val="525F6B"/>
                </a:solidFill>
              </a:rPr>
              <a:t>Exemplo</a:t>
            </a:r>
            <a:endParaRPr lang="en-US" sz="2400" dirty="0">
              <a:solidFill>
                <a:srgbClr val="525F6B"/>
              </a:solidFill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Estatística</a:t>
            </a:r>
            <a:r>
              <a:rPr lang="en-US" dirty="0" smtClean="0"/>
              <a:t> </a:t>
            </a:r>
            <a:r>
              <a:rPr lang="en-US" dirty="0" err="1" smtClean="0"/>
              <a:t>Descritiva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de-DE" smtClean="0"/>
              <a:pPr/>
              <a:t>7</a:t>
            </a:fld>
            <a:endParaRPr lang="de-DE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850" y="1842057"/>
            <a:ext cx="4857750" cy="2981325"/>
          </a:xfrm>
        </p:spPr>
      </p:pic>
      <p:sp>
        <p:nvSpPr>
          <p:cNvPr id="30" name="TextBox 29"/>
          <p:cNvSpPr txBox="1"/>
          <p:nvPr/>
        </p:nvSpPr>
        <p:spPr>
          <a:xfrm>
            <a:off x="792136" y="1377357"/>
            <a:ext cx="1546002" cy="40703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R="0" defTabSz="914400" eaLnBrk="1" fontAlgn="auto" latinLnBrk="0" hangingPunct="1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1" kern="0" dirty="0" err="1" smtClean="0">
                <a:solidFill>
                  <a:srgbClr val="000000"/>
                </a:solidFill>
              </a:rPr>
              <a:t>População</a:t>
            </a:r>
            <a:endParaRPr kumimoji="0" lang="en-US" sz="18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8" name="Espaço Reservado para Conteúdo 4"/>
          <p:cNvSpPr txBox="1">
            <a:spLocks/>
          </p:cNvSpPr>
          <p:nvPr/>
        </p:nvSpPr>
        <p:spPr>
          <a:xfrm>
            <a:off x="5649887" y="1784392"/>
            <a:ext cx="5061293" cy="298132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251982" indent="-251982" algn="l" defTabSz="914333" rtl="0" eaLnBrk="1" latinLnBrk="0" hangingPunct="1">
              <a:lnSpc>
                <a:spcPct val="107000"/>
              </a:lnSpc>
              <a:spcBef>
                <a:spcPts val="500"/>
              </a:spcBef>
              <a:buFont typeface="Wingdings 3" panose="05040102010807070707" pitchFamily="18" charset="2"/>
              <a:buChar char="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7563" indent="-27358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Wingdings 3" panose="05040102010807070707" pitchFamily="18" charset="2"/>
              <a:buChar char="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0746" indent="-205185" algn="l" defTabSz="914333" rtl="0" eaLnBrk="1" latinLnBrk="0" hangingPunct="1">
              <a:lnSpc>
                <a:spcPct val="102000"/>
              </a:lnSpc>
              <a:spcBef>
                <a:spcPts val="500"/>
              </a:spcBef>
              <a:buFont typeface="Bosch Office Sans" pitchFamily="2" charset="0"/>
              <a:buChar char="‒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pt-BR" dirty="0" smtClean="0"/>
              <a:t>Suponha que queremos estudar as idades de uma população de uma cidade, nesse caso Springfield, da série Os </a:t>
            </a:r>
            <a:r>
              <a:rPr lang="pt-BR" dirty="0" err="1" smtClean="0"/>
              <a:t>Simpsons</a:t>
            </a:r>
            <a:r>
              <a:rPr lang="pt-BR" dirty="0" smtClean="0"/>
              <a:t>;</a:t>
            </a:r>
          </a:p>
          <a:p>
            <a:pPr fontAlgn="auto">
              <a:spcAft>
                <a:spcPts val="0"/>
              </a:spcAft>
            </a:pPr>
            <a:r>
              <a:rPr lang="pt-BR" dirty="0" smtClean="0"/>
              <a:t>Nesse caso, a população é muito grande e demandaria muito tempo e esforço para coletar a idade de todos;</a:t>
            </a:r>
          </a:p>
          <a:p>
            <a:pPr fontAlgn="auto">
              <a:spcAft>
                <a:spcPts val="0"/>
              </a:spcAft>
            </a:pPr>
            <a:r>
              <a:rPr lang="pt-BR" dirty="0" smtClean="0"/>
              <a:t>Precisamos selecionar uma amostra.</a:t>
            </a:r>
            <a:endParaRPr lang="en-US" dirty="0"/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 l="4571" t="33261" r="11072" b="15503"/>
          <a:stretch/>
        </p:blipFill>
        <p:spPr>
          <a:xfrm>
            <a:off x="9191071" y="160841"/>
            <a:ext cx="1519361" cy="760990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142669"/>
            <a:ext cx="1876302" cy="77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809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 err="1" smtClean="0">
                <a:solidFill>
                  <a:srgbClr val="525F6B"/>
                </a:solidFill>
              </a:rPr>
              <a:t>População</a:t>
            </a:r>
            <a:r>
              <a:rPr lang="en-US" sz="2400" dirty="0" smtClean="0">
                <a:solidFill>
                  <a:srgbClr val="525F6B"/>
                </a:solidFill>
              </a:rPr>
              <a:t> e </a:t>
            </a:r>
            <a:r>
              <a:rPr lang="en-US" sz="2400" dirty="0" err="1" smtClean="0">
                <a:solidFill>
                  <a:srgbClr val="525F6B"/>
                </a:solidFill>
              </a:rPr>
              <a:t>amostra</a:t>
            </a:r>
            <a:r>
              <a:rPr lang="en-US" sz="2400" dirty="0" smtClean="0">
                <a:solidFill>
                  <a:srgbClr val="525F6B"/>
                </a:solidFill>
              </a:rPr>
              <a:t>: </a:t>
            </a:r>
            <a:r>
              <a:rPr lang="en-US" sz="2400" dirty="0" err="1" smtClean="0">
                <a:solidFill>
                  <a:srgbClr val="525F6B"/>
                </a:solidFill>
              </a:rPr>
              <a:t>Exemplo</a:t>
            </a:r>
            <a:endParaRPr lang="en-US" sz="2400" dirty="0">
              <a:solidFill>
                <a:srgbClr val="525F6B"/>
              </a:solidFill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Estatística</a:t>
            </a:r>
            <a:r>
              <a:rPr lang="en-US" dirty="0" smtClean="0"/>
              <a:t> </a:t>
            </a:r>
            <a:r>
              <a:rPr lang="en-US" dirty="0" err="1" smtClean="0"/>
              <a:t>Descritiva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de-DE" smtClean="0"/>
              <a:pPr/>
              <a:t>8</a:t>
            </a:fld>
            <a:endParaRPr lang="de-DE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136" y="1784392"/>
            <a:ext cx="3512989" cy="2156011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6158" y="3887895"/>
            <a:ext cx="2847975" cy="1600200"/>
          </a:xfrm>
          <a:prstGeom prst="ellipse">
            <a:avLst/>
          </a:prstGeom>
          <a:ln w="63500" cap="rnd">
            <a:solidFill>
              <a:srgbClr val="FF0000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3" name="Oval 12"/>
          <p:cNvSpPr/>
          <p:nvPr/>
        </p:nvSpPr>
        <p:spPr>
          <a:xfrm>
            <a:off x="2245704" y="3499095"/>
            <a:ext cx="883996" cy="424777"/>
          </a:xfrm>
          <a:prstGeom prst="ellipse">
            <a:avLst/>
          </a:prstGeom>
          <a:noFill/>
          <a:ln w="5715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cxnSp>
        <p:nvCxnSpPr>
          <p:cNvPr id="9" name="Conector de Seta Reta 8"/>
          <p:cNvCxnSpPr>
            <a:stCxn id="13" idx="5"/>
            <a:endCxn id="7" idx="1"/>
          </p:cNvCxnSpPr>
          <p:nvPr/>
        </p:nvCxnSpPr>
        <p:spPr>
          <a:xfrm>
            <a:off x="3000242" y="3861665"/>
            <a:ext cx="462992" cy="260574"/>
          </a:xfrm>
          <a:prstGeom prst="straightConnector1">
            <a:avLst/>
          </a:prstGeom>
          <a:ln w="34925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4" name="Espaço Reservado para Conteúdo 4"/>
          <p:cNvSpPr txBox="1">
            <a:spLocks/>
          </p:cNvSpPr>
          <p:nvPr/>
        </p:nvSpPr>
        <p:spPr>
          <a:xfrm>
            <a:off x="5649887" y="1784392"/>
            <a:ext cx="5061293" cy="2259707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251982" indent="-251982" algn="l" defTabSz="914333" rtl="0" eaLnBrk="1" latinLnBrk="0" hangingPunct="1">
              <a:lnSpc>
                <a:spcPct val="107000"/>
              </a:lnSpc>
              <a:spcBef>
                <a:spcPts val="500"/>
              </a:spcBef>
              <a:buFont typeface="Wingdings 3" panose="05040102010807070707" pitchFamily="18" charset="2"/>
              <a:buChar char="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7563" indent="-27358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Wingdings 3" panose="05040102010807070707" pitchFamily="18" charset="2"/>
              <a:buChar char="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0746" indent="-205185" algn="l" defTabSz="914333" rtl="0" eaLnBrk="1" latinLnBrk="0" hangingPunct="1">
              <a:lnSpc>
                <a:spcPct val="102000"/>
              </a:lnSpc>
              <a:spcBef>
                <a:spcPts val="500"/>
              </a:spcBef>
              <a:buFont typeface="Bosch Office Sans" pitchFamily="2" charset="0"/>
              <a:buChar char="‒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pt-BR" dirty="0" smtClean="0"/>
              <a:t>Poderíamos selecionar apenas uma família;</a:t>
            </a:r>
          </a:p>
          <a:p>
            <a:pPr fontAlgn="auto">
              <a:spcAft>
                <a:spcPts val="0"/>
              </a:spcAft>
            </a:pPr>
            <a:r>
              <a:rPr lang="pt-BR" dirty="0" smtClean="0"/>
              <a:t>Mas talvez o resultado final não fosse o mais satisfatório.</a:t>
            </a:r>
            <a:endParaRPr lang="en-US" dirty="0"/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 rotWithShape="1">
          <a:blip r:embed="rId5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 l="4571" t="33261" r="11072" b="15503"/>
          <a:stretch/>
        </p:blipFill>
        <p:spPr>
          <a:xfrm>
            <a:off x="9191071" y="160841"/>
            <a:ext cx="1519361" cy="760990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142669"/>
            <a:ext cx="1876302" cy="77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11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 err="1" smtClean="0">
                <a:solidFill>
                  <a:srgbClr val="525F6B"/>
                </a:solidFill>
              </a:rPr>
              <a:t>População</a:t>
            </a:r>
            <a:r>
              <a:rPr lang="en-US" sz="2400" dirty="0" smtClean="0">
                <a:solidFill>
                  <a:srgbClr val="525F6B"/>
                </a:solidFill>
              </a:rPr>
              <a:t> e </a:t>
            </a:r>
            <a:r>
              <a:rPr lang="en-US" sz="2400" dirty="0" err="1" smtClean="0">
                <a:solidFill>
                  <a:srgbClr val="525F6B"/>
                </a:solidFill>
              </a:rPr>
              <a:t>amostra</a:t>
            </a:r>
            <a:endParaRPr lang="en-US" sz="2400" dirty="0">
              <a:solidFill>
                <a:srgbClr val="525F6B"/>
              </a:solidFill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Estatística</a:t>
            </a:r>
            <a:r>
              <a:rPr lang="en-US" dirty="0" smtClean="0"/>
              <a:t> </a:t>
            </a:r>
            <a:r>
              <a:rPr lang="en-US" dirty="0" err="1" smtClean="0"/>
              <a:t>Descritiva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de-DE" smtClean="0"/>
              <a:pPr/>
              <a:t>9</a:t>
            </a:fld>
            <a:endParaRPr lang="de-DE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137" y="1784392"/>
            <a:ext cx="3672214" cy="2253731"/>
          </a:xfrm>
        </p:spPr>
      </p:pic>
      <p:sp>
        <p:nvSpPr>
          <p:cNvPr id="14" name="Oval 13"/>
          <p:cNvSpPr/>
          <p:nvPr/>
        </p:nvSpPr>
        <p:spPr>
          <a:xfrm>
            <a:off x="1701196" y="3595671"/>
            <a:ext cx="291021" cy="269319"/>
          </a:xfrm>
          <a:prstGeom prst="ellipse">
            <a:avLst/>
          </a:prstGeom>
          <a:noFill/>
          <a:ln w="57150" cap="flat" cmpd="sng" algn="ctr">
            <a:solidFill>
              <a:srgbClr val="FFC000"/>
            </a:solidFill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905179" y="1932229"/>
            <a:ext cx="291021" cy="269319"/>
          </a:xfrm>
          <a:prstGeom prst="ellipse">
            <a:avLst/>
          </a:prstGeom>
          <a:noFill/>
          <a:ln w="57150" cap="flat" cmpd="sng" algn="ctr">
            <a:solidFill>
              <a:srgbClr val="FFC000"/>
            </a:solidFill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3521645" y="3163222"/>
            <a:ext cx="291021" cy="269319"/>
          </a:xfrm>
          <a:prstGeom prst="ellipse">
            <a:avLst/>
          </a:prstGeom>
          <a:noFill/>
          <a:ln w="57150" cap="flat" cmpd="sng" algn="ctr">
            <a:solidFill>
              <a:srgbClr val="FFC000"/>
            </a:solidFill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17" name="Oval 16"/>
          <p:cNvSpPr/>
          <p:nvPr/>
        </p:nvSpPr>
        <p:spPr>
          <a:xfrm>
            <a:off x="1618410" y="2873601"/>
            <a:ext cx="291021" cy="269319"/>
          </a:xfrm>
          <a:prstGeom prst="ellipse">
            <a:avLst/>
          </a:prstGeom>
          <a:noFill/>
          <a:ln w="57150" cap="flat" cmpd="sng" algn="ctr">
            <a:solidFill>
              <a:srgbClr val="FFC000"/>
            </a:solidFill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grpSp>
        <p:nvGrpSpPr>
          <p:cNvPr id="29" name="Group 28"/>
          <p:cNvGrpSpPr/>
          <p:nvPr/>
        </p:nvGrpSpPr>
        <p:grpSpPr>
          <a:xfrm>
            <a:off x="2243864" y="4026426"/>
            <a:ext cx="4114757" cy="1443123"/>
            <a:chOff x="6023916" y="134857"/>
            <a:chExt cx="4114757" cy="1443123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49169" y="162895"/>
              <a:ext cx="789504" cy="1415085"/>
            </a:xfrm>
            <a:prstGeom prst="ellipse">
              <a:avLst/>
            </a:prstGeom>
            <a:ln w="63500" cap="rnd">
              <a:solidFill>
                <a:srgbClr val="FFC000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23916" y="176913"/>
              <a:ext cx="808126" cy="1373029"/>
            </a:xfrm>
            <a:prstGeom prst="ellipse">
              <a:avLst/>
            </a:prstGeom>
            <a:ln w="63500" cap="rnd">
              <a:solidFill>
                <a:srgbClr val="FFC000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537659" y="134857"/>
              <a:ext cx="793363" cy="1415085"/>
            </a:xfrm>
            <a:prstGeom prst="ellipse">
              <a:avLst/>
            </a:prstGeom>
            <a:ln w="63500" cap="rnd">
              <a:solidFill>
                <a:srgbClr val="FFC000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850189" y="148875"/>
              <a:ext cx="888247" cy="1387047"/>
            </a:xfrm>
            <a:prstGeom prst="ellipse">
              <a:avLst/>
            </a:prstGeom>
            <a:ln w="63500" cap="rnd">
              <a:solidFill>
                <a:srgbClr val="FFC000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705228" y="200072"/>
              <a:ext cx="814284" cy="1340728"/>
            </a:xfrm>
            <a:prstGeom prst="ellipse">
              <a:avLst/>
            </a:prstGeom>
            <a:ln w="63500" cap="rnd">
              <a:solidFill>
                <a:srgbClr val="FFC000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</p:grpSp>
      <p:sp>
        <p:nvSpPr>
          <p:cNvPr id="28" name="Oval 27"/>
          <p:cNvSpPr/>
          <p:nvPr/>
        </p:nvSpPr>
        <p:spPr>
          <a:xfrm>
            <a:off x="3667156" y="2473807"/>
            <a:ext cx="291021" cy="269319"/>
          </a:xfrm>
          <a:prstGeom prst="ellipse">
            <a:avLst/>
          </a:prstGeom>
          <a:noFill/>
          <a:ln w="57150" cap="flat" cmpd="sng" algn="ctr">
            <a:solidFill>
              <a:srgbClr val="FFC000"/>
            </a:solidFill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24" name="Espaço Reservado para Conteúdo 4"/>
          <p:cNvSpPr txBox="1">
            <a:spLocks/>
          </p:cNvSpPr>
          <p:nvPr/>
        </p:nvSpPr>
        <p:spPr>
          <a:xfrm>
            <a:off x="5649887" y="1784392"/>
            <a:ext cx="5061293" cy="2259707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251982" indent="-251982" algn="l" defTabSz="914333" rtl="0" eaLnBrk="1" latinLnBrk="0" hangingPunct="1">
              <a:lnSpc>
                <a:spcPct val="107000"/>
              </a:lnSpc>
              <a:spcBef>
                <a:spcPts val="500"/>
              </a:spcBef>
              <a:buFont typeface="Wingdings 3" panose="05040102010807070707" pitchFamily="18" charset="2"/>
              <a:buChar char="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7563" indent="-27358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Wingdings 3" panose="05040102010807070707" pitchFamily="18" charset="2"/>
              <a:buChar char="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0746" indent="-205185" algn="l" defTabSz="914333" rtl="0" eaLnBrk="1" latinLnBrk="0" hangingPunct="1">
              <a:lnSpc>
                <a:spcPct val="102000"/>
              </a:lnSpc>
              <a:spcBef>
                <a:spcPts val="500"/>
              </a:spcBef>
              <a:buFont typeface="Bosch Office Sans" pitchFamily="2" charset="0"/>
              <a:buChar char="‒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pt-BR" dirty="0" smtClean="0"/>
              <a:t>Poderíamos selecionar pessoas aleatórias;</a:t>
            </a:r>
          </a:p>
        </p:txBody>
      </p:sp>
      <p:pic>
        <p:nvPicPr>
          <p:cNvPr id="21" name="Imagem 20"/>
          <p:cNvPicPr>
            <a:picLocks noChangeAspect="1"/>
          </p:cNvPicPr>
          <p:nvPr/>
        </p:nvPicPr>
        <p:blipFill rotWithShape="1">
          <a:blip r:embed="rId9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 l="4571" t="33261" r="11072" b="15503"/>
          <a:stretch/>
        </p:blipFill>
        <p:spPr>
          <a:xfrm>
            <a:off x="9191071" y="160841"/>
            <a:ext cx="1519361" cy="760990"/>
          </a:xfrm>
          <a:prstGeom prst="rect">
            <a:avLst/>
          </a:prstGeom>
        </p:spPr>
      </p:pic>
      <p:pic>
        <p:nvPicPr>
          <p:cNvPr id="23" name="Imagem 22"/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142669"/>
            <a:ext cx="1876302" cy="77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856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28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G1_D2_169.PNG" val="image1.png"/>
  <p:tag name="RIGHT_D2.PNG" val="image3.png"/>
  <p:tag name="BG2_D2_169.PNG" val="image4.png"/>
  <p:tag name="SWITCH_BG1_D2_169.JPG" val="image5.png"/>
  <p:tag name="BOTTOM_D2_169.PNG" val="image6.png"/>
  <p:tag name="LOGO2_D2.PNG" val="image7.png"/>
  <p:tag name="BG3_D2_169.PNG" val="image9.png"/>
  <p:tag name="SWITCH_BG2_D2_169.JPG" val="image8.png"/>
  <p:tag name="LOGO1_D2.PNG" val="image2.png"/>
  <p:tag name="MLTEMPLATEVERSION" val="1.0"/>
  <p:tag name="SAXMLTEMPLATE" val="presentation_169n"/>
  <p:tag name="SAXMLCOMPANYNAME" val="bosch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-2;-2;-1;-2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-2;-2;-1;-2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-2;-2;-1;-2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heme/theme1.xml><?xml version="1.0" encoding="utf-8"?>
<a:theme xmlns:a="http://schemas.openxmlformats.org/drawingml/2006/main" name="Tema1">
  <a:themeElements>
    <a:clrScheme name="Bosch_Fuchsia">
      <a:dk1>
        <a:srgbClr val="000000"/>
      </a:dk1>
      <a:lt1>
        <a:srgbClr val="FFFFFF"/>
      </a:lt1>
      <a:dk2>
        <a:srgbClr val="424C58"/>
      </a:dk2>
      <a:lt2>
        <a:srgbClr val="B2B3B5"/>
      </a:lt2>
      <a:accent1>
        <a:srgbClr val="A80163"/>
      </a:accent1>
      <a:accent2>
        <a:srgbClr val="D067AD"/>
      </a:accent2>
      <a:accent3>
        <a:srgbClr val="B2B3B5"/>
      </a:accent3>
      <a:accent4>
        <a:srgbClr val="424C58"/>
      </a:accent4>
      <a:accent5>
        <a:srgbClr val="3F136C"/>
      </a:accent5>
      <a:accent6>
        <a:srgbClr val="967CB1"/>
      </a:accent6>
      <a:hlink>
        <a:srgbClr val="738CB4"/>
      </a:hlink>
      <a:folHlink>
        <a:srgbClr val="B0BBD0"/>
      </a:folHlink>
    </a:clrScheme>
    <a:fontScheme name="Bosch">
      <a:majorFont>
        <a:latin typeface="Bosch Office Sans"/>
        <a:ea typeface=""/>
        <a:cs typeface=""/>
      </a:majorFont>
      <a:minorFont>
        <a:latin typeface="Bosch Office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9525" cap="flat" cmpd="sng" algn="ctr">
          <a:solidFill>
            <a:srgbClr val="3F136C"/>
          </a:solidFill>
          <a:prstDash val="solid"/>
        </a:ln>
        <a:effectLst/>
      </a:spPr>
      <a:bodyPr rtlCol="0" anchor="ctr"/>
      <a:lstStyle>
        <a:defPPr marL="0" marR="0" indent="0" algn="ctr" defTabSz="91440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kern="0" cap="none" spc="0" normalizeH="0" baseline="0" noProof="0" dirty="0" smtClean="0">
            <a:ln>
              <a:noFill/>
            </a:ln>
            <a:solidFill>
              <a:srgbClr val="000000"/>
            </a:solidFill>
            <a:effectLst/>
            <a:uLnTx/>
            <a:uFillTx/>
            <a:latin typeface="Bosch Office Sans"/>
            <a:ea typeface="+mn-ea"/>
            <a:cs typeface="+mn-cs"/>
          </a:defRPr>
        </a:defPPr>
      </a:lstStyle>
    </a:spDef>
    <a:txDef>
      <a:spPr>
        <a:noFill/>
      </a:spPr>
      <a:bodyPr wrap="square" lIns="0" tIns="0" rIns="0" bIns="0" rtlCol="0">
        <a:noAutofit/>
      </a:bodyPr>
      <a:lstStyle>
        <a:defPPr marR="0" defTabSz="914400" eaLnBrk="1" fontAlgn="auto" latinLnBrk="0" hangingPunct="1">
          <a:lnSpc>
            <a:spcPts val="2300"/>
          </a:lnSpc>
          <a:spcBef>
            <a:spcPts val="50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kern="0" cap="none" spc="0" normalizeH="0" baseline="0" noProof="0" dirty="0" smtClean="0">
            <a:ln>
              <a:noFill/>
            </a:ln>
            <a:solidFill>
              <a:srgbClr val="000000"/>
            </a:solidFill>
            <a:effectLst/>
            <a:uLnTx/>
            <a:uFillTx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ema1" id="{CD43FE93-B36C-48ED-8338-BB3CC2251730}" vid="{05D91576-C342-4F35-9C9C-BB2E773EF91B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sax_ColorSelect>
  <Line>
    <Color val="D70012"/>
    <Color val="EA6876"/>
    <Color val="a80163"/>
    <Color val="D067AD"/>
    <Color val="3f136c"/>
    <Color val="967CB1"/>
    <Color val="08427e"/>
    <Color val="6D9ABC"/>
    <Color val="0e78c5"/>
    <Color val="6FB9E2"/>
    <Color val="1399a0"/>
    <Color val="6FC9CC"/>
    <Color val="67b419"/>
    <Color val="AEDB7D"/>
    <Color val="0a5139"/>
    <Color val="6EA293"/>
    <Color val="999FA6"/>
    <Color val="D7D7D7"/>
    <Color val="000000"/>
    <Color val="FFFFFF"/>
  </Line>
</sax_ColorSelect>
</file>

<file path=customXml/item4.xml><?xml version="1.0" encoding="utf-8"?>
<saxML>
  <saxMLTemplate>presentation_169n</saxMLTemplate>
  <Variablen>
    <Variable>
      <Name>attachmentremark</Name>
      <OrgInhalt/>
      <Wert/>
      <Platzhalter>False</Platzhalter>
      <DocDatenDialog>True</DocDatenDialog>
      <Label>Attachment</Label>
      <FrageVar>False</FrageVar>
      <Prefix/>
      <Suffix/>
      <WegfallVar/>
      <MussFeld>False</MussFeld>
      <InDokument>True</InDokument>
      <Sektion>Rectangle7</Sektion>
      <Reihenfolge>0</Reihenfolge>
    </Variable>
    <Variable>
      <Name>departmentshort</Name>
      <OrgInhalt>C/IDI-LA</OrgInhalt>
      <Wert>C/IDI-LA</Wert>
      <Platzhalter>False</Platzhalter>
      <DocDatenDialog>True</DocDatenDialog>
      <Label>Authoring</Label>
      <FrageVar>False</FrageVar>
      <Prefix/>
      <Suffix/>
      <WegfallVar/>
      <MussFeld>False</MussFeld>
      <Trenner>
        <VariableVor>confidentiality</VariableVor>
        <VariableVor>businessunit</VariableVor>
        <Zwischen> | </Zwischen>
        <VariableNach>departmentshort</VariableNach>
      </Trenner>
      <InDokument>True</InDokument>
      <Sektion>Bosch_footer_1</Sektion>
      <Reihenfolge/>
    </Variable>
    <Variable>
      <Name>confidentiality</Name>
      <OrgInhalt/>
      <Wert/>
      <Platzhalter>False</Platzhalter>
      <DocDatenDialog>True</DocDatenDialog>
      <Label>Notation of confidentiality</Label>
      <FrageVar>False</FrageVar>
      <Prefix/>
      <Suffix/>
      <WegfallVar/>
      <ComboBox>
        <Option>Internal</Option>
        <Option>Confidential</Option>
        <Option>Strictly confidential</Option>
        <Option/>
      </ComboBox>
      <MussFeld>False</MussFeld>
      <InDokument>True</InDokument>
      <Sektion>Bosch_footer_1</Sektion>
      <Reihenfolge>0</Reihenfolge>
    </Variable>
    <Variable>
      <Name>copyright</Name>
      <OrgInhalt>© Robert Bosch Ltda 2019. Reserves all rights even in the event of industrial property rights. We reserve all rights of disposal such as copying and passing on to third parties</OrgInhalt>
      <Wert>© Robert Bosch Ltda 2019. Reserves all rights even in the event of industrial property rights. We reserve all rights of disposal such as copying and passing on to third parties</Wert>
      <Platzhalter>False</Platzhalter>
      <DocDatenDialog>False</DocDatenDialog>
      <Label>$tr_copyright$</Label>
      <FrageVar>False</FrageVar>
      <Prefix/>
      <Suffix/>
      <WegfallVar/>
      <MussFeld>False</MussFeld>
      <Trenner>
        <VariableVor>repositoryremark</VariableVor>
        <Zwischen>&lt;br&gt;</Zwischen>
        <VariableNach>copyright</VariableNach>
      </Trenner>
      <InDokument>True</InDokument>
      <Sektion>Bosch_footer_2</Sektion>
      <Reihenfolge/>
    </Variable>
    <Variable>
      <Name>dateformat</Name>
      <OrgInhalt>2019-09-05</OrgInhalt>
      <Wert>2019-09-05</Wert>
      <Platzhalter>False</Platzhalter>
      <DocDatenDialog>True</DocDatenDialog>
      <Label>Date</Label>
      <FrageVar>False</FrageVar>
      <Prefix/>
      <Suffix/>
      <WegfallVar/>
      <MussFeld>False</MussFeld>
      <Trenner>
        <VariableVor>departmentshort</VariableVor>
        <VariableVor>confidentiality</VariableVor>
        <VariableVor>businessunit</VariableVor>
        <Zwischen> | </Zwischen>
        <VariableNach>dateformat</VariableNach>
      </Trenner>
      <InDokument>True</InDokument>
      <Sektion>Bosch_footer_1</Sektion>
      <Reihenfolge>0</Reihenfolge>
    </Variable>
    <Variable>
      <Name>businessunit</Name>
      <OrgInhalt/>
      <Wert/>
      <Platzhalter>False</Platzhalter>
      <DocDatenDialog>False</DocDatenDialog>
      <Label>$tr_businessunit$</Label>
      <FrageVar>False</FrageVar>
      <Prefix/>
      <Suffix/>
      <WegfallVar/>
      <MussFeld>False</MussFeld>
      <Trenner>
        <VariableVor>confidentiality</VariableVor>
        <Zwischen> | </Zwischen>
        <VariableNach>businessunit</VariableNach>
      </Trenner>
      <InDokument>True</InDokument>
      <Sektion>Bosch_footer_1</Sektion>
      <Reihenfolge>0</Reihenfolge>
    </Variable>
    <Variable>
      <Name>repositoryremark</Name>
      <OrgInhalt/>
      <Wert/>
      <Platzhalter>False</Platzhalter>
      <DocDatenDialog>True</DocDatenDialog>
      <Label>Filing note</Label>
      <FrageVar>False</FrageVar>
      <Prefix/>
      <Suffix/>
      <WegfallVar/>
      <MussFeld>False</MussFeld>
      <InDokument>True</InDokument>
      <Sektion>Bosch_footer_2</Sektion>
      <Reihenfolge>0</Reihenfolge>
    </Variable>
  </Variablen>
</saxML>
</file>

<file path=customXml/item5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E68CD44B0EF5B4AA373F95CFD027CB6" ma:contentTypeVersion="7" ma:contentTypeDescription="Create a new document." ma:contentTypeScope="" ma:versionID="c4388565829c2d1d3ef6762aa6972a83">
  <xsd:schema xmlns:xsd="http://www.w3.org/2001/XMLSchema" xmlns:xs="http://www.w3.org/2001/XMLSchema" xmlns:p="http://schemas.microsoft.com/office/2006/metadata/properties" xmlns:ns2="8949c9f5-ed8c-44cc-b4cf-1238357f24f6" targetNamespace="http://schemas.microsoft.com/office/2006/metadata/properties" ma:root="true" ma:fieldsID="a9c3fbd0d2df8c6add37f2ab856e0cb8" ns2:_="">
    <xsd:import namespace="8949c9f5-ed8c-44cc-b4cf-1238357f24f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949c9f5-ed8c-44cc-b4cf-1238357f24f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6D52198-C28C-43C3-970D-8B7B71C5134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9CACFC5-37F6-47AF-A444-ED54ED9BE608}">
  <ds:schemaRefs>
    <ds:schemaRef ds:uri="http://purl.org/dc/elements/1.1/"/>
    <ds:schemaRef ds:uri="http://schemas.microsoft.com/office/2006/metadata/properties"/>
    <ds:schemaRef ds:uri="8949c9f5-ed8c-44cc-b4cf-1238357f24f6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F380EBFA-E2FD-45DD-8CA9-AEA47FCF9342}">
  <ds:schemaRefs/>
</ds:datastoreItem>
</file>

<file path=customXml/itemProps4.xml><?xml version="1.0" encoding="utf-8"?>
<ds:datastoreItem xmlns:ds="http://schemas.openxmlformats.org/officeDocument/2006/customXml" ds:itemID="{D0252559-44F8-474C-B66D-E357B88E32C2}">
  <ds:schemaRefs/>
</ds:datastoreItem>
</file>

<file path=customXml/itemProps5.xml><?xml version="1.0" encoding="utf-8"?>
<ds:datastoreItem xmlns:ds="http://schemas.openxmlformats.org/officeDocument/2006/customXml" ds:itemID="{44416CCE-06D1-4719-966D-2B08D1183C7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949c9f5-ed8c-44cc-b4cf-1238357f24f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2499</Words>
  <Application>Microsoft Office PowerPoint</Application>
  <PresentationFormat>Personalizar</PresentationFormat>
  <Paragraphs>306</Paragraphs>
  <Slides>46</Slides>
  <Notes>2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46</vt:i4>
      </vt:variant>
    </vt:vector>
  </HeadingPairs>
  <TitlesOfParts>
    <vt:vector size="51" baseType="lpstr">
      <vt:lpstr>Bosch Office Sans</vt:lpstr>
      <vt:lpstr>Calibri</vt:lpstr>
      <vt:lpstr>Cambria Math</vt:lpstr>
      <vt:lpstr>Wingdings 3</vt:lpstr>
      <vt:lpstr>Tema1</vt:lpstr>
      <vt:lpstr>Apresentação do PowerPoint</vt:lpstr>
      <vt:lpstr>Apresentação do PowerPoint</vt:lpstr>
      <vt:lpstr>Apresentação do PowerPoint</vt:lpstr>
      <vt:lpstr>O que é Estatística</vt:lpstr>
      <vt:lpstr>O que é Estatística</vt:lpstr>
      <vt:lpstr>População e Amostra</vt:lpstr>
      <vt:lpstr>População e amostra: Exemplo</vt:lpstr>
      <vt:lpstr>População e amostra: Exemplo</vt:lpstr>
      <vt:lpstr>População e amostra</vt:lpstr>
      <vt:lpstr>População e amostra</vt:lpstr>
      <vt:lpstr>População e amostra</vt:lpstr>
      <vt:lpstr>Medidas de Centralidade: Média, Moda e Mediana</vt:lpstr>
      <vt:lpstr>Medidas de Centralidade: Média, Moda e Mediana</vt:lpstr>
      <vt:lpstr>Medidas de Centralidade: Média, Moda e Mediana</vt:lpstr>
      <vt:lpstr>Medidas de Centralidade: Média, Moda e Mediana</vt:lpstr>
      <vt:lpstr>Desvio Padrão</vt:lpstr>
      <vt:lpstr>Desvio Padrão</vt:lpstr>
      <vt:lpstr>Exemplo</vt:lpstr>
      <vt:lpstr>Exemplo: Grupo 1</vt:lpstr>
      <vt:lpstr>Exemplo: Grupo 1</vt:lpstr>
      <vt:lpstr>Exemplo: Grupo 2</vt:lpstr>
      <vt:lpstr>Exemplo: Utilizando o Pandas</vt:lpstr>
      <vt:lpstr>Boxplot (Diagrama de Caixa)</vt:lpstr>
      <vt:lpstr>Quartil</vt:lpstr>
      <vt:lpstr>Boxplot (Diagrama de Caixa)</vt:lpstr>
      <vt:lpstr>Exemplo: Boxplot</vt:lpstr>
      <vt:lpstr>Exercício 1</vt:lpstr>
      <vt:lpstr>Exercício 1 - Resposta</vt:lpstr>
      <vt:lpstr>Exercício 1 - Resposta</vt:lpstr>
      <vt:lpstr>Probabilidade </vt:lpstr>
      <vt:lpstr>O que é Probabilidade</vt:lpstr>
      <vt:lpstr>Conceitos</vt:lpstr>
      <vt:lpstr>Conceitos</vt:lpstr>
      <vt:lpstr>Histograma</vt:lpstr>
      <vt:lpstr>Histograma: Exemplo</vt:lpstr>
      <vt:lpstr>Distribuição Normal</vt:lpstr>
      <vt:lpstr>Distribuição Normal</vt:lpstr>
      <vt:lpstr>Distribuição Normal</vt:lpstr>
      <vt:lpstr>Distribuição Normal: Exemplo</vt:lpstr>
      <vt:lpstr>Distribuição Normal: Exemplo</vt:lpstr>
      <vt:lpstr>Distribuição Uniforme</vt:lpstr>
      <vt:lpstr>Exercício 2</vt:lpstr>
      <vt:lpstr>Exercício 2 - Resposta</vt:lpstr>
      <vt:lpstr>Exercício 2 - Resposta</vt:lpstr>
      <vt:lpstr>Exercício 2 - Resposta</vt:lpstr>
      <vt:lpstr>Apresentação do PowerPoint</vt:lpstr>
    </vt:vector>
  </TitlesOfParts>
  <Company>BOSCH Group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Pierezan Juliano</dc:creator>
  <cp:lastModifiedBy>Oliveira Veronica (CtP/ETS)</cp:lastModifiedBy>
  <cp:revision>255</cp:revision>
  <dcterms:created xsi:type="dcterms:W3CDTF">2019-09-05T13:06:30Z</dcterms:created>
  <dcterms:modified xsi:type="dcterms:W3CDTF">2021-06-02T12:36:50Z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ttachmentremark">
    <vt:lpwstr>$attachmentremark$</vt:lpwstr>
  </property>
  <property fmtid="{D5CDD505-2E9C-101B-9397-08002B2CF9AE}" pid="3" name="confidentiality">
    <vt:lpwstr>$confidentiality$</vt:lpwstr>
  </property>
  <property fmtid="{D5CDD505-2E9C-101B-9397-08002B2CF9AE}" pid="4" name="copyright">
    <vt:lpwstr>$copyright$</vt:lpwstr>
  </property>
  <property fmtid="{D5CDD505-2E9C-101B-9397-08002B2CF9AE}" pid="5" name="dateformat">
    <vt:lpwstr>$dateformat$</vt:lpwstr>
  </property>
  <property fmtid="{D5CDD505-2E9C-101B-9397-08002B2CF9AE}" pid="6" name="businessunit">
    <vt:lpwstr>$businessunit$</vt:lpwstr>
  </property>
  <property fmtid="{D5CDD505-2E9C-101B-9397-08002B2CF9AE}" pid="7" name="repositoryremark">
    <vt:lpwstr>$repositoryremark$</vt:lpwstr>
  </property>
  <property fmtid="{D5CDD505-2E9C-101B-9397-08002B2CF9AE}" pid="8" name="ContentTypeId">
    <vt:lpwstr>0x0101003E68CD44B0EF5B4AA373F95CFD027CB6</vt:lpwstr>
  </property>
</Properties>
</file>